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
  </p:sldMasterIdLst>
  <p:notesMasterIdLst>
    <p:notesMasterId r:id="rId34"/>
  </p:notesMasterIdLst>
  <p:sldIdLst>
    <p:sldId id="272" r:id="rId4"/>
    <p:sldId id="303" r:id="rId5"/>
    <p:sldId id="285" r:id="rId6"/>
    <p:sldId id="286" r:id="rId7"/>
    <p:sldId id="287" r:id="rId8"/>
    <p:sldId id="288" r:id="rId9"/>
    <p:sldId id="302" r:id="rId10"/>
    <p:sldId id="290" r:id="rId11"/>
    <p:sldId id="293" r:id="rId12"/>
    <p:sldId id="292" r:id="rId13"/>
    <p:sldId id="291" r:id="rId14"/>
    <p:sldId id="294" r:id="rId15"/>
    <p:sldId id="295" r:id="rId16"/>
    <p:sldId id="296" r:id="rId17"/>
    <p:sldId id="297" r:id="rId18"/>
    <p:sldId id="298" r:id="rId19"/>
    <p:sldId id="299" r:id="rId20"/>
    <p:sldId id="300" r:id="rId21"/>
    <p:sldId id="301" r:id="rId22"/>
    <p:sldId id="304" r:id="rId23"/>
    <p:sldId id="305" r:id="rId24"/>
    <p:sldId id="306" r:id="rId25"/>
    <p:sldId id="307" r:id="rId26"/>
    <p:sldId id="308" r:id="rId27"/>
    <p:sldId id="309" r:id="rId28"/>
    <p:sldId id="310" r:id="rId29"/>
    <p:sldId id="311" r:id="rId30"/>
    <p:sldId id="312" r:id="rId31"/>
    <p:sldId id="313" r:id="rId32"/>
    <p:sldId id="271"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Twinkl" panose="020B0604020202020204" charset="0"/>
      <p:regular r:id="rId39"/>
      <p:bold r:id="rId40"/>
    </p:embeddedFont>
    <p:embeddedFont>
      <p:font typeface="Twinkl SemiBold" charset="0"/>
      <p:bold r:id="rId41"/>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E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1" autoAdjust="0"/>
    <p:restoredTop sz="94639" autoAdjust="0"/>
  </p:normalViewPr>
  <p:slideViewPr>
    <p:cSldViewPr>
      <p:cViewPr varScale="1">
        <p:scale>
          <a:sx n="69" d="100"/>
          <a:sy n="69" d="100"/>
        </p:scale>
        <p:origin x="127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FD95F9-2EC2-46D6-AEEB-78353F51EF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99FB9A60-84A0-42AA-A5B4-1237A60A313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095B28B-F8F0-438E-8EA9-F6C5F8D5D608}" type="datetimeFigureOut">
              <a:rPr lang="en-GB"/>
              <a:pPr>
                <a:defRPr/>
              </a:pPr>
              <a:t>05/06/2020</a:t>
            </a:fld>
            <a:endParaRPr lang="en-GB"/>
          </a:p>
        </p:txBody>
      </p:sp>
      <p:sp>
        <p:nvSpPr>
          <p:cNvPr id="4" name="Slide Image Placeholder 3">
            <a:extLst>
              <a:ext uri="{FF2B5EF4-FFF2-40B4-BE49-F238E27FC236}">
                <a16:creationId xmlns:a16="http://schemas.microsoft.com/office/drawing/2014/main" id="{CFB7F3FF-EB3A-4A99-8135-5EEB0663A00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92CD6F4-00BA-40EB-BE69-50633329177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6AC4BDC-5CB5-4EEE-97DF-DAB7F17D2FE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E1138BEA-E5EA-49AF-AD09-301472C6FF8B}"/>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07E7D2B-DBB0-46E0-AE2D-8C95ADAB4934}"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3052694-B4C1-478D-97B4-608FF5C7A8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1A194E92-1802-40D2-824F-3CF83821D0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2292" name="Slide Number Placeholder 3">
            <a:extLst>
              <a:ext uri="{FF2B5EF4-FFF2-40B4-BE49-F238E27FC236}">
                <a16:creationId xmlns:a16="http://schemas.microsoft.com/office/drawing/2014/main" id="{D79F87D8-2EA9-41E1-8F77-06E19ABEF5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A5AF086-6A1C-485F-9C9B-A3D1A9A4B09B}" type="slidenum">
              <a:rPr lang="en-GB" altLang="en-US"/>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D989CD-A5FD-4C21-81AF-CEBF57D363BF}"/>
              </a:ext>
            </a:extLst>
          </p:cNvPr>
          <p:cNvSpPr>
            <a:spLocks noGrp="1"/>
          </p:cNvSpPr>
          <p:nvPr>
            <p:ph type="dt" sz="half" idx="10"/>
          </p:nvPr>
        </p:nvSpPr>
        <p:spPr/>
        <p:txBody>
          <a:bodyPr/>
          <a:lstStyle>
            <a:lvl1pPr>
              <a:defRPr/>
            </a:lvl1pPr>
          </a:lstStyle>
          <a:p>
            <a:pPr>
              <a:defRPr/>
            </a:pPr>
            <a:fld id="{863D24AB-F4C5-4E37-8DA8-BB7E0596343C}" type="datetimeFigureOut">
              <a:rPr lang="en-GB"/>
              <a:pPr>
                <a:defRPr/>
              </a:pPr>
              <a:t>05/06/2020</a:t>
            </a:fld>
            <a:endParaRPr lang="en-GB"/>
          </a:p>
        </p:txBody>
      </p:sp>
      <p:sp>
        <p:nvSpPr>
          <p:cNvPr id="5" name="Footer Placeholder 4">
            <a:extLst>
              <a:ext uri="{FF2B5EF4-FFF2-40B4-BE49-F238E27FC236}">
                <a16:creationId xmlns:a16="http://schemas.microsoft.com/office/drawing/2014/main" id="{A5919F9F-6174-4A81-8EE5-98CF109BEF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6ACAE49-33FB-41E6-8A57-DD242702BB20}"/>
              </a:ext>
            </a:extLst>
          </p:cNvPr>
          <p:cNvSpPr>
            <a:spLocks noGrp="1"/>
          </p:cNvSpPr>
          <p:nvPr>
            <p:ph type="sldNum" sz="quarter" idx="12"/>
          </p:nvPr>
        </p:nvSpPr>
        <p:spPr/>
        <p:txBody>
          <a:bodyPr/>
          <a:lstStyle>
            <a:lvl1pPr>
              <a:defRPr/>
            </a:lvl1pPr>
          </a:lstStyle>
          <a:p>
            <a:fld id="{50BE6413-9AB4-41CE-80FD-0E4AEF094F98}" type="slidenum">
              <a:rPr lang="en-GB" altLang="en-US"/>
              <a:pPr/>
              <a:t>‹#›</a:t>
            </a:fld>
            <a:endParaRPr lang="en-GB" altLang="en-US"/>
          </a:p>
        </p:txBody>
      </p:sp>
    </p:spTree>
    <p:extLst>
      <p:ext uri="{BB962C8B-B14F-4D97-AF65-F5344CB8AC3E}">
        <p14:creationId xmlns:p14="http://schemas.microsoft.com/office/powerpoint/2010/main" val="55158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BA257-F0A5-4243-A801-1B0AF80691E5}"/>
              </a:ext>
            </a:extLst>
          </p:cNvPr>
          <p:cNvSpPr>
            <a:spLocks noGrp="1"/>
          </p:cNvSpPr>
          <p:nvPr>
            <p:ph type="dt" sz="half" idx="10"/>
          </p:nvPr>
        </p:nvSpPr>
        <p:spPr/>
        <p:txBody>
          <a:bodyPr/>
          <a:lstStyle>
            <a:lvl1pPr>
              <a:defRPr/>
            </a:lvl1pPr>
          </a:lstStyle>
          <a:p>
            <a:pPr>
              <a:defRPr/>
            </a:pPr>
            <a:fld id="{FFF239C8-9E01-4640-AFF3-6BFB64F244B7}" type="datetimeFigureOut">
              <a:rPr lang="en-GB"/>
              <a:pPr>
                <a:defRPr/>
              </a:pPr>
              <a:t>05/06/2020</a:t>
            </a:fld>
            <a:endParaRPr lang="en-GB"/>
          </a:p>
        </p:txBody>
      </p:sp>
      <p:sp>
        <p:nvSpPr>
          <p:cNvPr id="5" name="Footer Placeholder 4">
            <a:extLst>
              <a:ext uri="{FF2B5EF4-FFF2-40B4-BE49-F238E27FC236}">
                <a16:creationId xmlns:a16="http://schemas.microsoft.com/office/drawing/2014/main" id="{DA4F6F61-EAFE-4C96-AF89-29A06D59FF9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78953FA-63C4-4E6E-8180-75668972925B}"/>
              </a:ext>
            </a:extLst>
          </p:cNvPr>
          <p:cNvSpPr>
            <a:spLocks noGrp="1"/>
          </p:cNvSpPr>
          <p:nvPr>
            <p:ph type="sldNum" sz="quarter" idx="12"/>
          </p:nvPr>
        </p:nvSpPr>
        <p:spPr/>
        <p:txBody>
          <a:bodyPr/>
          <a:lstStyle>
            <a:lvl1pPr>
              <a:defRPr/>
            </a:lvl1pPr>
          </a:lstStyle>
          <a:p>
            <a:fld id="{ECF05E3B-66CB-40E4-950A-74C4299AA935}" type="slidenum">
              <a:rPr lang="en-GB" altLang="en-US"/>
              <a:pPr/>
              <a:t>‹#›</a:t>
            </a:fld>
            <a:endParaRPr lang="en-GB" altLang="en-US"/>
          </a:p>
        </p:txBody>
      </p:sp>
    </p:spTree>
    <p:extLst>
      <p:ext uri="{BB962C8B-B14F-4D97-AF65-F5344CB8AC3E}">
        <p14:creationId xmlns:p14="http://schemas.microsoft.com/office/powerpoint/2010/main" val="126304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0B86A9-52BB-463A-8700-8F4E0B27D224}"/>
              </a:ext>
            </a:extLst>
          </p:cNvPr>
          <p:cNvSpPr>
            <a:spLocks noGrp="1"/>
          </p:cNvSpPr>
          <p:nvPr>
            <p:ph type="dt" sz="half" idx="10"/>
          </p:nvPr>
        </p:nvSpPr>
        <p:spPr/>
        <p:txBody>
          <a:bodyPr/>
          <a:lstStyle>
            <a:lvl1pPr>
              <a:defRPr/>
            </a:lvl1pPr>
          </a:lstStyle>
          <a:p>
            <a:pPr>
              <a:defRPr/>
            </a:pPr>
            <a:fld id="{4E78E6FB-70FC-496A-A918-08249C70B9EF}" type="datetimeFigureOut">
              <a:rPr lang="en-GB"/>
              <a:pPr>
                <a:defRPr/>
              </a:pPr>
              <a:t>05/06/2020</a:t>
            </a:fld>
            <a:endParaRPr lang="en-GB"/>
          </a:p>
        </p:txBody>
      </p:sp>
      <p:sp>
        <p:nvSpPr>
          <p:cNvPr id="5" name="Footer Placeholder 4">
            <a:extLst>
              <a:ext uri="{FF2B5EF4-FFF2-40B4-BE49-F238E27FC236}">
                <a16:creationId xmlns:a16="http://schemas.microsoft.com/office/drawing/2014/main" id="{FAB71BB6-38B0-49CA-AD8C-2395D54903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4AECF1B-2735-4EA0-B91D-29248D3E9705}"/>
              </a:ext>
            </a:extLst>
          </p:cNvPr>
          <p:cNvSpPr>
            <a:spLocks noGrp="1"/>
          </p:cNvSpPr>
          <p:nvPr>
            <p:ph type="sldNum" sz="quarter" idx="12"/>
          </p:nvPr>
        </p:nvSpPr>
        <p:spPr/>
        <p:txBody>
          <a:bodyPr/>
          <a:lstStyle>
            <a:lvl1pPr>
              <a:defRPr/>
            </a:lvl1pPr>
          </a:lstStyle>
          <a:p>
            <a:fld id="{76A4DC55-2CC0-4C0D-BE89-A5014B3276AD}" type="slidenum">
              <a:rPr lang="en-GB" altLang="en-US"/>
              <a:pPr/>
              <a:t>‹#›</a:t>
            </a:fld>
            <a:endParaRPr lang="en-GB" altLang="en-US"/>
          </a:p>
        </p:txBody>
      </p:sp>
    </p:spTree>
    <p:extLst>
      <p:ext uri="{BB962C8B-B14F-4D97-AF65-F5344CB8AC3E}">
        <p14:creationId xmlns:p14="http://schemas.microsoft.com/office/powerpoint/2010/main" val="272914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5C42F-B09C-4593-BF03-03DFDFA1A251}"/>
              </a:ext>
            </a:extLst>
          </p:cNvPr>
          <p:cNvSpPr>
            <a:spLocks noGrp="1"/>
          </p:cNvSpPr>
          <p:nvPr>
            <p:ph type="dt" sz="half" idx="10"/>
          </p:nvPr>
        </p:nvSpPr>
        <p:spPr/>
        <p:txBody>
          <a:bodyPr/>
          <a:lstStyle>
            <a:lvl1pPr>
              <a:defRPr/>
            </a:lvl1pPr>
          </a:lstStyle>
          <a:p>
            <a:pPr>
              <a:defRPr/>
            </a:pPr>
            <a:fld id="{B645C5E3-0987-4768-AEF0-9B6DD143D3DB}" type="datetimeFigureOut">
              <a:rPr lang="en-GB"/>
              <a:pPr>
                <a:defRPr/>
              </a:pPr>
              <a:t>05/06/2020</a:t>
            </a:fld>
            <a:endParaRPr lang="en-GB"/>
          </a:p>
        </p:txBody>
      </p:sp>
      <p:sp>
        <p:nvSpPr>
          <p:cNvPr id="5" name="Footer Placeholder 4">
            <a:extLst>
              <a:ext uri="{FF2B5EF4-FFF2-40B4-BE49-F238E27FC236}">
                <a16:creationId xmlns:a16="http://schemas.microsoft.com/office/drawing/2014/main" id="{C7858105-14EA-44E5-9BA9-2D7246DFE88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BB8248C-10B7-459A-A7AB-0E3372C86867}"/>
              </a:ext>
            </a:extLst>
          </p:cNvPr>
          <p:cNvSpPr>
            <a:spLocks noGrp="1"/>
          </p:cNvSpPr>
          <p:nvPr>
            <p:ph type="sldNum" sz="quarter" idx="12"/>
          </p:nvPr>
        </p:nvSpPr>
        <p:spPr/>
        <p:txBody>
          <a:bodyPr/>
          <a:lstStyle>
            <a:lvl1pPr>
              <a:defRPr/>
            </a:lvl1pPr>
          </a:lstStyle>
          <a:p>
            <a:fld id="{9A2A0273-E612-4D2D-8687-4035F40879EF}" type="slidenum">
              <a:rPr lang="en-GB" altLang="en-US"/>
              <a:pPr/>
              <a:t>‹#›</a:t>
            </a:fld>
            <a:endParaRPr lang="en-GB" altLang="en-US"/>
          </a:p>
        </p:txBody>
      </p:sp>
    </p:spTree>
    <p:extLst>
      <p:ext uri="{BB962C8B-B14F-4D97-AF65-F5344CB8AC3E}">
        <p14:creationId xmlns:p14="http://schemas.microsoft.com/office/powerpoint/2010/main" val="350791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93468-1B41-4093-8C97-4FC9BBC68DC2}"/>
              </a:ext>
            </a:extLst>
          </p:cNvPr>
          <p:cNvSpPr>
            <a:spLocks noGrp="1"/>
          </p:cNvSpPr>
          <p:nvPr>
            <p:ph type="dt" sz="half" idx="10"/>
          </p:nvPr>
        </p:nvSpPr>
        <p:spPr/>
        <p:txBody>
          <a:bodyPr/>
          <a:lstStyle>
            <a:lvl1pPr>
              <a:defRPr/>
            </a:lvl1pPr>
          </a:lstStyle>
          <a:p>
            <a:pPr>
              <a:defRPr/>
            </a:pPr>
            <a:fld id="{1C63FD27-1460-420D-BA4E-453C7457E000}" type="datetimeFigureOut">
              <a:rPr lang="en-GB"/>
              <a:pPr>
                <a:defRPr/>
              </a:pPr>
              <a:t>05/06/2020</a:t>
            </a:fld>
            <a:endParaRPr lang="en-GB"/>
          </a:p>
        </p:txBody>
      </p:sp>
      <p:sp>
        <p:nvSpPr>
          <p:cNvPr id="5" name="Footer Placeholder 4">
            <a:extLst>
              <a:ext uri="{FF2B5EF4-FFF2-40B4-BE49-F238E27FC236}">
                <a16:creationId xmlns:a16="http://schemas.microsoft.com/office/drawing/2014/main" id="{2024AB06-7804-4E82-95D8-D65ADD7965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56DF4B4-40F7-4EEC-AF9C-BBDA25DBC3D0}"/>
              </a:ext>
            </a:extLst>
          </p:cNvPr>
          <p:cNvSpPr>
            <a:spLocks noGrp="1"/>
          </p:cNvSpPr>
          <p:nvPr>
            <p:ph type="sldNum" sz="quarter" idx="12"/>
          </p:nvPr>
        </p:nvSpPr>
        <p:spPr/>
        <p:txBody>
          <a:bodyPr/>
          <a:lstStyle>
            <a:lvl1pPr>
              <a:defRPr/>
            </a:lvl1pPr>
          </a:lstStyle>
          <a:p>
            <a:fld id="{4892CBAC-F03A-44DF-A8D4-B28C6D4B656C}" type="slidenum">
              <a:rPr lang="en-GB" altLang="en-US"/>
              <a:pPr/>
              <a:t>‹#›</a:t>
            </a:fld>
            <a:endParaRPr lang="en-GB" altLang="en-US"/>
          </a:p>
        </p:txBody>
      </p:sp>
    </p:spTree>
    <p:extLst>
      <p:ext uri="{BB962C8B-B14F-4D97-AF65-F5344CB8AC3E}">
        <p14:creationId xmlns:p14="http://schemas.microsoft.com/office/powerpoint/2010/main" val="134316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16662B1-38A1-4899-BBF1-8C3396D78EDC}"/>
              </a:ext>
            </a:extLst>
          </p:cNvPr>
          <p:cNvSpPr>
            <a:spLocks noGrp="1"/>
          </p:cNvSpPr>
          <p:nvPr>
            <p:ph type="dt" sz="half" idx="10"/>
          </p:nvPr>
        </p:nvSpPr>
        <p:spPr/>
        <p:txBody>
          <a:bodyPr/>
          <a:lstStyle>
            <a:lvl1pPr>
              <a:defRPr/>
            </a:lvl1pPr>
          </a:lstStyle>
          <a:p>
            <a:pPr>
              <a:defRPr/>
            </a:pPr>
            <a:fld id="{8F1335D9-9A0D-4E96-941A-759A67F0A129}" type="datetimeFigureOut">
              <a:rPr lang="en-GB"/>
              <a:pPr>
                <a:defRPr/>
              </a:pPr>
              <a:t>05/06/2020</a:t>
            </a:fld>
            <a:endParaRPr lang="en-GB"/>
          </a:p>
        </p:txBody>
      </p:sp>
      <p:sp>
        <p:nvSpPr>
          <p:cNvPr id="6" name="Footer Placeholder 4">
            <a:extLst>
              <a:ext uri="{FF2B5EF4-FFF2-40B4-BE49-F238E27FC236}">
                <a16:creationId xmlns:a16="http://schemas.microsoft.com/office/drawing/2014/main" id="{8E41E85E-BB39-4F12-AB75-0366AF40941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013E6A5-CAE0-4B21-B04B-19A063F55535}"/>
              </a:ext>
            </a:extLst>
          </p:cNvPr>
          <p:cNvSpPr>
            <a:spLocks noGrp="1"/>
          </p:cNvSpPr>
          <p:nvPr>
            <p:ph type="sldNum" sz="quarter" idx="12"/>
          </p:nvPr>
        </p:nvSpPr>
        <p:spPr/>
        <p:txBody>
          <a:bodyPr/>
          <a:lstStyle>
            <a:lvl1pPr>
              <a:defRPr/>
            </a:lvl1pPr>
          </a:lstStyle>
          <a:p>
            <a:fld id="{BDC859EC-A32E-453B-979D-B03AF91DDC07}" type="slidenum">
              <a:rPr lang="en-GB" altLang="en-US"/>
              <a:pPr/>
              <a:t>‹#›</a:t>
            </a:fld>
            <a:endParaRPr lang="en-GB" altLang="en-US"/>
          </a:p>
        </p:txBody>
      </p:sp>
    </p:spTree>
    <p:extLst>
      <p:ext uri="{BB962C8B-B14F-4D97-AF65-F5344CB8AC3E}">
        <p14:creationId xmlns:p14="http://schemas.microsoft.com/office/powerpoint/2010/main" val="293387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BD348BF1-45D7-49FF-8131-681F1D89642C}"/>
              </a:ext>
            </a:extLst>
          </p:cNvPr>
          <p:cNvSpPr>
            <a:spLocks noGrp="1"/>
          </p:cNvSpPr>
          <p:nvPr>
            <p:ph type="dt" sz="half" idx="10"/>
          </p:nvPr>
        </p:nvSpPr>
        <p:spPr/>
        <p:txBody>
          <a:bodyPr/>
          <a:lstStyle>
            <a:lvl1pPr>
              <a:defRPr/>
            </a:lvl1pPr>
          </a:lstStyle>
          <a:p>
            <a:pPr>
              <a:defRPr/>
            </a:pPr>
            <a:fld id="{F4E1EB95-EC60-4E33-A376-DF4A3C7DEE02}" type="datetimeFigureOut">
              <a:rPr lang="en-GB"/>
              <a:pPr>
                <a:defRPr/>
              </a:pPr>
              <a:t>05/06/2020</a:t>
            </a:fld>
            <a:endParaRPr lang="en-GB"/>
          </a:p>
        </p:txBody>
      </p:sp>
      <p:sp>
        <p:nvSpPr>
          <p:cNvPr id="8" name="Footer Placeholder 4">
            <a:extLst>
              <a:ext uri="{FF2B5EF4-FFF2-40B4-BE49-F238E27FC236}">
                <a16:creationId xmlns:a16="http://schemas.microsoft.com/office/drawing/2014/main" id="{8E6CA367-CC70-47C7-A087-3402ED680DD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99CECDF7-B668-4E9D-A17A-33D9F1A01C5C}"/>
              </a:ext>
            </a:extLst>
          </p:cNvPr>
          <p:cNvSpPr>
            <a:spLocks noGrp="1"/>
          </p:cNvSpPr>
          <p:nvPr>
            <p:ph type="sldNum" sz="quarter" idx="12"/>
          </p:nvPr>
        </p:nvSpPr>
        <p:spPr/>
        <p:txBody>
          <a:bodyPr/>
          <a:lstStyle>
            <a:lvl1pPr>
              <a:defRPr/>
            </a:lvl1pPr>
          </a:lstStyle>
          <a:p>
            <a:fld id="{3D3B9DE8-B934-47FE-8A62-38D74B657942}" type="slidenum">
              <a:rPr lang="en-GB" altLang="en-US"/>
              <a:pPr/>
              <a:t>‹#›</a:t>
            </a:fld>
            <a:endParaRPr lang="en-GB" altLang="en-US"/>
          </a:p>
        </p:txBody>
      </p:sp>
    </p:spTree>
    <p:extLst>
      <p:ext uri="{BB962C8B-B14F-4D97-AF65-F5344CB8AC3E}">
        <p14:creationId xmlns:p14="http://schemas.microsoft.com/office/powerpoint/2010/main" val="381445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FEE961B-4BFD-4512-82B2-ECFDD86ECA97}"/>
              </a:ext>
            </a:extLst>
          </p:cNvPr>
          <p:cNvSpPr>
            <a:spLocks noGrp="1"/>
          </p:cNvSpPr>
          <p:nvPr>
            <p:ph type="dt" sz="half" idx="10"/>
          </p:nvPr>
        </p:nvSpPr>
        <p:spPr/>
        <p:txBody>
          <a:bodyPr/>
          <a:lstStyle>
            <a:lvl1pPr>
              <a:defRPr/>
            </a:lvl1pPr>
          </a:lstStyle>
          <a:p>
            <a:pPr>
              <a:defRPr/>
            </a:pPr>
            <a:fld id="{6AF88DC7-625F-438B-BC65-904AE7F159FE}" type="datetimeFigureOut">
              <a:rPr lang="en-GB"/>
              <a:pPr>
                <a:defRPr/>
              </a:pPr>
              <a:t>05/06/2020</a:t>
            </a:fld>
            <a:endParaRPr lang="en-GB"/>
          </a:p>
        </p:txBody>
      </p:sp>
      <p:sp>
        <p:nvSpPr>
          <p:cNvPr id="4" name="Footer Placeholder 4">
            <a:extLst>
              <a:ext uri="{FF2B5EF4-FFF2-40B4-BE49-F238E27FC236}">
                <a16:creationId xmlns:a16="http://schemas.microsoft.com/office/drawing/2014/main" id="{D7FBCE09-0C04-4E3C-B2EA-C600C0595A2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A4C1A03-8F94-4F55-BF4A-DEB539C7B4A5}"/>
              </a:ext>
            </a:extLst>
          </p:cNvPr>
          <p:cNvSpPr>
            <a:spLocks noGrp="1"/>
          </p:cNvSpPr>
          <p:nvPr>
            <p:ph type="sldNum" sz="quarter" idx="12"/>
          </p:nvPr>
        </p:nvSpPr>
        <p:spPr/>
        <p:txBody>
          <a:bodyPr/>
          <a:lstStyle>
            <a:lvl1pPr>
              <a:defRPr/>
            </a:lvl1pPr>
          </a:lstStyle>
          <a:p>
            <a:fld id="{7B141FDD-10D8-4353-B969-52D820BD09B9}" type="slidenum">
              <a:rPr lang="en-GB" altLang="en-US"/>
              <a:pPr/>
              <a:t>‹#›</a:t>
            </a:fld>
            <a:endParaRPr lang="en-GB" altLang="en-US"/>
          </a:p>
        </p:txBody>
      </p:sp>
    </p:spTree>
    <p:extLst>
      <p:ext uri="{BB962C8B-B14F-4D97-AF65-F5344CB8AC3E}">
        <p14:creationId xmlns:p14="http://schemas.microsoft.com/office/powerpoint/2010/main" val="4097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01F22E-5ADD-4B3C-91F6-63954AF33D64}"/>
              </a:ext>
            </a:extLst>
          </p:cNvPr>
          <p:cNvSpPr>
            <a:spLocks noGrp="1"/>
          </p:cNvSpPr>
          <p:nvPr>
            <p:ph type="dt" sz="half" idx="10"/>
          </p:nvPr>
        </p:nvSpPr>
        <p:spPr/>
        <p:txBody>
          <a:bodyPr/>
          <a:lstStyle>
            <a:lvl1pPr>
              <a:defRPr/>
            </a:lvl1pPr>
          </a:lstStyle>
          <a:p>
            <a:pPr>
              <a:defRPr/>
            </a:pPr>
            <a:fld id="{29990676-EBF1-45DD-82A8-B981287C158B}" type="datetimeFigureOut">
              <a:rPr lang="en-GB"/>
              <a:pPr>
                <a:defRPr/>
              </a:pPr>
              <a:t>05/06/2020</a:t>
            </a:fld>
            <a:endParaRPr lang="en-GB"/>
          </a:p>
        </p:txBody>
      </p:sp>
      <p:sp>
        <p:nvSpPr>
          <p:cNvPr id="3" name="Footer Placeholder 4">
            <a:extLst>
              <a:ext uri="{FF2B5EF4-FFF2-40B4-BE49-F238E27FC236}">
                <a16:creationId xmlns:a16="http://schemas.microsoft.com/office/drawing/2014/main" id="{6FD8A625-FDC2-4B78-BC9C-3D776F2DFAE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6318BC5C-C793-4046-A5E2-BCEA855DCBDE}"/>
              </a:ext>
            </a:extLst>
          </p:cNvPr>
          <p:cNvSpPr>
            <a:spLocks noGrp="1"/>
          </p:cNvSpPr>
          <p:nvPr>
            <p:ph type="sldNum" sz="quarter" idx="12"/>
          </p:nvPr>
        </p:nvSpPr>
        <p:spPr/>
        <p:txBody>
          <a:bodyPr/>
          <a:lstStyle>
            <a:lvl1pPr>
              <a:defRPr/>
            </a:lvl1pPr>
          </a:lstStyle>
          <a:p>
            <a:fld id="{BB3582FA-AE01-4E92-9F46-7492515A7075}" type="slidenum">
              <a:rPr lang="en-GB" altLang="en-US"/>
              <a:pPr/>
              <a:t>‹#›</a:t>
            </a:fld>
            <a:endParaRPr lang="en-GB" altLang="en-US"/>
          </a:p>
        </p:txBody>
      </p:sp>
    </p:spTree>
    <p:extLst>
      <p:ext uri="{BB962C8B-B14F-4D97-AF65-F5344CB8AC3E}">
        <p14:creationId xmlns:p14="http://schemas.microsoft.com/office/powerpoint/2010/main" val="377377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94EE57A-FAB5-4252-BA76-9E0C26225E51}"/>
              </a:ext>
            </a:extLst>
          </p:cNvPr>
          <p:cNvSpPr>
            <a:spLocks noGrp="1"/>
          </p:cNvSpPr>
          <p:nvPr>
            <p:ph type="dt" sz="half" idx="10"/>
          </p:nvPr>
        </p:nvSpPr>
        <p:spPr/>
        <p:txBody>
          <a:bodyPr/>
          <a:lstStyle>
            <a:lvl1pPr>
              <a:defRPr/>
            </a:lvl1pPr>
          </a:lstStyle>
          <a:p>
            <a:pPr>
              <a:defRPr/>
            </a:pPr>
            <a:fld id="{A99E0173-8BF0-4BB0-829F-69B6EF04031B}" type="datetimeFigureOut">
              <a:rPr lang="en-GB"/>
              <a:pPr>
                <a:defRPr/>
              </a:pPr>
              <a:t>05/06/2020</a:t>
            </a:fld>
            <a:endParaRPr lang="en-GB"/>
          </a:p>
        </p:txBody>
      </p:sp>
      <p:sp>
        <p:nvSpPr>
          <p:cNvPr id="6" name="Footer Placeholder 4">
            <a:extLst>
              <a:ext uri="{FF2B5EF4-FFF2-40B4-BE49-F238E27FC236}">
                <a16:creationId xmlns:a16="http://schemas.microsoft.com/office/drawing/2014/main" id="{B842570A-5113-4482-AD9B-ACDE923B3D3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F5BC990-6CCE-4F7D-AD3B-8218DC42CD83}"/>
              </a:ext>
            </a:extLst>
          </p:cNvPr>
          <p:cNvSpPr>
            <a:spLocks noGrp="1"/>
          </p:cNvSpPr>
          <p:nvPr>
            <p:ph type="sldNum" sz="quarter" idx="12"/>
          </p:nvPr>
        </p:nvSpPr>
        <p:spPr/>
        <p:txBody>
          <a:bodyPr/>
          <a:lstStyle>
            <a:lvl1pPr>
              <a:defRPr/>
            </a:lvl1pPr>
          </a:lstStyle>
          <a:p>
            <a:fld id="{EFDB175A-9D56-4353-8278-9ADEA2A2877D}" type="slidenum">
              <a:rPr lang="en-GB" altLang="en-US"/>
              <a:pPr/>
              <a:t>‹#›</a:t>
            </a:fld>
            <a:endParaRPr lang="en-GB" altLang="en-US"/>
          </a:p>
        </p:txBody>
      </p:sp>
    </p:spTree>
    <p:extLst>
      <p:ext uri="{BB962C8B-B14F-4D97-AF65-F5344CB8AC3E}">
        <p14:creationId xmlns:p14="http://schemas.microsoft.com/office/powerpoint/2010/main" val="170648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A03D8F-C860-4650-BD26-F5C1438DA901}"/>
              </a:ext>
            </a:extLst>
          </p:cNvPr>
          <p:cNvSpPr>
            <a:spLocks noGrp="1"/>
          </p:cNvSpPr>
          <p:nvPr>
            <p:ph type="dt" sz="half" idx="10"/>
          </p:nvPr>
        </p:nvSpPr>
        <p:spPr/>
        <p:txBody>
          <a:bodyPr/>
          <a:lstStyle>
            <a:lvl1pPr>
              <a:defRPr/>
            </a:lvl1pPr>
          </a:lstStyle>
          <a:p>
            <a:pPr>
              <a:defRPr/>
            </a:pPr>
            <a:fld id="{2F142121-3F45-460D-8D87-4BBE2F4D563D}" type="datetimeFigureOut">
              <a:rPr lang="en-GB"/>
              <a:pPr>
                <a:defRPr/>
              </a:pPr>
              <a:t>05/06/2020</a:t>
            </a:fld>
            <a:endParaRPr lang="en-GB"/>
          </a:p>
        </p:txBody>
      </p:sp>
      <p:sp>
        <p:nvSpPr>
          <p:cNvPr id="6" name="Footer Placeholder 4">
            <a:extLst>
              <a:ext uri="{FF2B5EF4-FFF2-40B4-BE49-F238E27FC236}">
                <a16:creationId xmlns:a16="http://schemas.microsoft.com/office/drawing/2014/main" id="{5E874E02-1DB5-4818-A638-2283BCBE57D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B3B43AB-A0D4-43CD-9907-EDD7A1A9484D}"/>
              </a:ext>
            </a:extLst>
          </p:cNvPr>
          <p:cNvSpPr>
            <a:spLocks noGrp="1"/>
          </p:cNvSpPr>
          <p:nvPr>
            <p:ph type="sldNum" sz="quarter" idx="12"/>
          </p:nvPr>
        </p:nvSpPr>
        <p:spPr/>
        <p:txBody>
          <a:bodyPr/>
          <a:lstStyle>
            <a:lvl1pPr>
              <a:defRPr/>
            </a:lvl1pPr>
          </a:lstStyle>
          <a:p>
            <a:fld id="{B5A362C0-5899-4A10-84F0-E9565A1840E6}" type="slidenum">
              <a:rPr lang="en-GB" altLang="en-US"/>
              <a:pPr/>
              <a:t>‹#›</a:t>
            </a:fld>
            <a:endParaRPr lang="en-GB" altLang="en-US"/>
          </a:p>
        </p:txBody>
      </p:sp>
    </p:spTree>
    <p:extLst>
      <p:ext uri="{BB962C8B-B14F-4D97-AF65-F5344CB8AC3E}">
        <p14:creationId xmlns:p14="http://schemas.microsoft.com/office/powerpoint/2010/main" val="113629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D19F196-B75F-46D1-A5ED-667B81BDD85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E227FCD-1923-41F7-A8C9-124EFCF270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8BC73816-C432-4431-9AD3-EC6140CB214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9681C29-4DB0-4A26-BE74-614791137A32}" type="datetimeFigureOut">
              <a:rPr lang="en-GB"/>
              <a:pPr>
                <a:defRPr/>
              </a:pPr>
              <a:t>05/06/2020</a:t>
            </a:fld>
            <a:endParaRPr lang="en-GB"/>
          </a:p>
        </p:txBody>
      </p:sp>
      <p:sp>
        <p:nvSpPr>
          <p:cNvPr id="5" name="Footer Placeholder 4">
            <a:extLst>
              <a:ext uri="{FF2B5EF4-FFF2-40B4-BE49-F238E27FC236}">
                <a16:creationId xmlns:a16="http://schemas.microsoft.com/office/drawing/2014/main" id="{88C43AEE-EBE6-48B1-9513-3C8B06D0B71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45F1B2BA-CD84-4FC4-BB22-A05DBB60ED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B9EBCE9-5C71-4B85-9B4D-20AF520538B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04456044-CC9A-4151-A553-F6D87D86AB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47932">
            <a:off x="268288" y="2374900"/>
            <a:ext cx="5180012"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a:extLst>
              <a:ext uri="{FF2B5EF4-FFF2-40B4-BE49-F238E27FC236}">
                <a16:creationId xmlns:a16="http://schemas.microsoft.com/office/drawing/2014/main" id="{1BE12B07-E985-42F7-8D39-6DD2BD9A81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5949950"/>
            <a:ext cx="1873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a:extLst>
              <a:ext uri="{FF2B5EF4-FFF2-40B4-BE49-F238E27FC236}">
                <a16:creationId xmlns:a16="http://schemas.microsoft.com/office/drawing/2014/main" id="{B8FED0F3-2A9C-4EB1-8F9A-A612884486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09274">
            <a:off x="6797675" y="333375"/>
            <a:ext cx="180816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a:extLst>
              <a:ext uri="{FF2B5EF4-FFF2-40B4-BE49-F238E27FC236}">
                <a16:creationId xmlns:a16="http://schemas.microsoft.com/office/drawing/2014/main" id="{3AE6969C-6A2C-406C-BC88-6B5D01906DF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67700" y="5726113"/>
            <a:ext cx="468313"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a:extLst>
              <a:ext uri="{FF2B5EF4-FFF2-40B4-BE49-F238E27FC236}">
                <a16:creationId xmlns:a16="http://schemas.microsoft.com/office/drawing/2014/main" id="{B33FC689-5E12-47F0-894E-C28B277F192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2913" y="265113"/>
            <a:ext cx="8278812"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CFBE2-5DB4-4336-B4BA-14B789D898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7325" y="-2835275"/>
            <a:ext cx="16130588"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0" descr="Portrait with Footer.png">
            <a:extLst>
              <a:ext uri="{FF2B5EF4-FFF2-40B4-BE49-F238E27FC236}">
                <a16:creationId xmlns:a16="http://schemas.microsoft.com/office/drawing/2014/main" id="{1A9AC925-7416-4E26-B0AF-FE979AC75B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6">
            <a:extLst>
              <a:ext uri="{FF2B5EF4-FFF2-40B4-BE49-F238E27FC236}">
                <a16:creationId xmlns:a16="http://schemas.microsoft.com/office/drawing/2014/main" id="{158A629A-A140-49F1-A1A6-A34580C88EE2}"/>
              </a:ext>
            </a:extLst>
          </p:cNvPr>
          <p:cNvSpPr txBox="1">
            <a:spLocks noChangeArrowheads="1"/>
          </p:cNvSpPr>
          <p:nvPr/>
        </p:nvSpPr>
        <p:spPr bwMode="auto">
          <a:xfrm>
            <a:off x="1979613" y="6049963"/>
            <a:ext cx="53641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path" presetSubtype="0" accel="50000" decel="50000" fill="hold" nodeType="clickEffect">
                                  <p:stCondLst>
                                    <p:cond delay="0"/>
                                  </p:stCondLst>
                                  <p:childTnLst>
                                    <p:animMotion origin="layout" path="M -0.31094 0.02686 C -0.31094 0.07477 -0.2441 0.11366 -0.16267 0.11366 C -0.06666 0.11366 -0.03177 0.07037 -0.01719 0.04422 L -0.00226 0.00926 C 0.01302 -0.01689 0.04965 -0.05995 0.15834 -0.05995 C 0.22795 -0.05995 0.30712 -0.02129 0.30712 0.02686 C 0.30712 0.07477 0.22795 0.11366 0.15834 0.11366 C 0.04965 0.11366 0.01302 0.07037 -0.00226 0.04422 L -0.01719 0.00926 C -0.03177 -0.01689 -0.06666 -0.05995 -0.16267 -0.05995 C -0.2441 -0.05995 -0.31094 -0.02129 -0.31094 0.02686 Z " pathEditMode="relative" rAng="0" ptsTypes="AAAAAAAAAAA">
                                      <p:cBhvr>
                                        <p:cTn id="6" dur="4000" fill="hold"/>
                                        <p:tgtEl>
                                          <p:spTgt spid="5"/>
                                        </p:tgtEl>
                                        <p:attrNameLst>
                                          <p:attrName>ppt_x</p:attrName>
                                          <p:attrName>ppt_y</p:attrName>
                                        </p:attrNameLst>
                                      </p:cBhvr>
                                      <p:rCtr x="309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D000B8-D5F9-4ADF-991F-1671C9896EBC}"/>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41C1452F-1B2A-4F50-A99E-71999E6794BE}"/>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a:t>
            </a:r>
            <a:r>
              <a:rPr lang="en-GB" sz="1400" dirty="0" err="1">
                <a:latin typeface="Arial" pitchFamily="34" charset="0"/>
                <a:cs typeface="Arial" pitchFamily="34" charset="0"/>
              </a:rPr>
              <a:t>wwarby</a:t>
            </a:r>
            <a:r>
              <a:rPr lang="en-GB" sz="1400" dirty="0">
                <a:latin typeface="Arial" pitchFamily="34" charset="0"/>
                <a:cs typeface="Arial" pitchFamily="34" charset="0"/>
              </a:rPr>
              <a:t>(@flickr.com) - granted under creative commons licence - attribution</a:t>
            </a:r>
          </a:p>
        </p:txBody>
      </p:sp>
      <p:pic>
        <p:nvPicPr>
          <p:cNvPr id="14340" name="Picture 10" descr="Portrait with Footer.png">
            <a:extLst>
              <a:ext uri="{FF2B5EF4-FFF2-40B4-BE49-F238E27FC236}">
                <a16:creationId xmlns:a16="http://schemas.microsoft.com/office/drawing/2014/main" id="{F3A67531-4CD6-4244-AE20-E1AAA0B574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5">
            <a:extLst>
              <a:ext uri="{FF2B5EF4-FFF2-40B4-BE49-F238E27FC236}">
                <a16:creationId xmlns:a16="http://schemas.microsoft.com/office/drawing/2014/main" id="{92D9F220-13CD-4187-A3BA-AC27EC92BE98}"/>
              </a:ext>
            </a:extLst>
          </p:cNvPr>
          <p:cNvSpPr txBox="1">
            <a:spLocks noChangeArrowheads="1"/>
          </p:cNvSpPr>
          <p:nvPr/>
        </p:nvSpPr>
        <p:spPr bwMode="auto">
          <a:xfrm>
            <a:off x="4716463" y="4383088"/>
            <a:ext cx="41767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Dolphins do not drink water like we do because most of the water they swim in is saltwater. Instead, dolphins get all of the water they need from the fish they eat.</a:t>
            </a:r>
          </a:p>
        </p:txBody>
      </p:sp>
      <p:sp>
        <p:nvSpPr>
          <p:cNvPr id="14342" name="TextBox 7">
            <a:extLst>
              <a:ext uri="{FF2B5EF4-FFF2-40B4-BE49-F238E27FC236}">
                <a16:creationId xmlns:a16="http://schemas.microsoft.com/office/drawing/2014/main" id="{EE81D0F2-45BA-4AA8-AC9E-5A83D8CFC4E7}"/>
              </a:ext>
            </a:extLst>
          </p:cNvPr>
          <p:cNvSpPr txBox="1">
            <a:spLocks noChangeArrowheads="1"/>
          </p:cNvSpPr>
          <p:nvPr/>
        </p:nvSpPr>
        <p:spPr bwMode="auto">
          <a:xfrm>
            <a:off x="5940425" y="333375"/>
            <a:ext cx="29527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A dolphin!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7B65AE-8E6E-43FB-81FF-F88C77713C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395413"/>
            <a:ext cx="16129000"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0" descr="Portrait with Footer.png">
            <a:extLst>
              <a:ext uri="{FF2B5EF4-FFF2-40B4-BE49-F238E27FC236}">
                <a16:creationId xmlns:a16="http://schemas.microsoft.com/office/drawing/2014/main" id="{F1E62079-4155-417B-86FC-00977649C6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a:extLst>
              <a:ext uri="{FF2B5EF4-FFF2-40B4-BE49-F238E27FC236}">
                <a16:creationId xmlns:a16="http://schemas.microsoft.com/office/drawing/2014/main" id="{94D9B5A7-9982-4862-A2A4-FFF8CE37400B}"/>
              </a:ext>
            </a:extLst>
          </p:cNvPr>
          <p:cNvSpPr txBox="1">
            <a:spLocks noChangeArrowheads="1"/>
          </p:cNvSpPr>
          <p:nvPr/>
        </p:nvSpPr>
        <p:spPr bwMode="auto">
          <a:xfrm>
            <a:off x="1979613" y="6049963"/>
            <a:ext cx="53641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path" presetSubtype="0" accel="50000" decel="50000" fill="hold" nodeType="clickEffect">
                                  <p:stCondLst>
                                    <p:cond delay="0"/>
                                  </p:stCondLst>
                                  <p:childTnLst>
                                    <p:animMotion origin="layout" path="M -0.071 -0.025 L -0.071 -0.39005 L 0.19688 -0.00533 L -0.071 -0.025 Z " pathEditMode="relative" rAng="0" ptsTypes="AAAA">
                                      <p:cBhvr>
                                        <p:cTn id="6" dur="5000" spd="-100000" fill="hold"/>
                                        <p:tgtEl>
                                          <p:spTgt spid="7"/>
                                        </p:tgtEl>
                                        <p:attrNameLst>
                                          <p:attrName>ppt_x</p:attrName>
                                          <p:attrName>ppt_y</p:attrName>
                                        </p:attrNameLst>
                                      </p:cBhvr>
                                      <p:rCtr x="13385" y="-1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89E8810-250D-4690-B846-16DC6A9CEAEC}"/>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4B081CB5-BAF1-425D-B58F-FFF6B109C110}"/>
              </a:ext>
            </a:extLst>
          </p:cNvPr>
          <p:cNvSpPr txBox="1">
            <a:spLocks/>
          </p:cNvSpPr>
          <p:nvPr/>
        </p:nvSpPr>
        <p:spPr>
          <a:xfrm>
            <a:off x="900113" y="6165850"/>
            <a:ext cx="7488237" cy="322263"/>
          </a:xfrm>
          <a:prstGeom prst="rect">
            <a:avLst/>
          </a:prstGeom>
          <a:solidFill>
            <a:schemeClr val="bg1"/>
          </a:solidFill>
          <a:ln>
            <a:noFill/>
          </a:ln>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a:t>
            </a:r>
            <a:r>
              <a:rPr lang="en-GB" sz="1400" dirty="0" err="1">
                <a:latin typeface="Arial" pitchFamily="34" charset="0"/>
                <a:cs typeface="Arial" pitchFamily="34" charset="0"/>
              </a:rPr>
              <a:t>moonlightbulb</a:t>
            </a:r>
            <a:r>
              <a:rPr lang="en-GB" sz="1400" dirty="0">
                <a:latin typeface="Arial" pitchFamily="34" charset="0"/>
                <a:cs typeface="Arial" pitchFamily="34" charset="0"/>
              </a:rPr>
              <a:t> (@flickr.com) - granted under creative commons licence - attribution</a:t>
            </a:r>
          </a:p>
        </p:txBody>
      </p:sp>
      <p:pic>
        <p:nvPicPr>
          <p:cNvPr id="16388" name="Picture 10" descr="Portrait with Footer.png">
            <a:extLst>
              <a:ext uri="{FF2B5EF4-FFF2-40B4-BE49-F238E27FC236}">
                <a16:creationId xmlns:a16="http://schemas.microsoft.com/office/drawing/2014/main" id="{0C2F1D00-3F08-4B88-AB89-BCFD86DA7A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a:extLst>
              <a:ext uri="{FF2B5EF4-FFF2-40B4-BE49-F238E27FC236}">
                <a16:creationId xmlns:a16="http://schemas.microsoft.com/office/drawing/2014/main" id="{C531CAE6-EBB0-4F02-B133-C5690779D494}"/>
              </a:ext>
            </a:extLst>
          </p:cNvPr>
          <p:cNvSpPr txBox="1">
            <a:spLocks noChangeArrowheads="1"/>
          </p:cNvSpPr>
          <p:nvPr/>
        </p:nvSpPr>
        <p:spPr bwMode="auto">
          <a:xfrm>
            <a:off x="323850" y="333375"/>
            <a:ext cx="39608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A hermit crab!</a:t>
            </a:r>
          </a:p>
        </p:txBody>
      </p:sp>
      <p:sp>
        <p:nvSpPr>
          <p:cNvPr id="16390" name="TextBox 7">
            <a:extLst>
              <a:ext uri="{FF2B5EF4-FFF2-40B4-BE49-F238E27FC236}">
                <a16:creationId xmlns:a16="http://schemas.microsoft.com/office/drawing/2014/main" id="{3AB383F4-4DB3-416C-8C41-D87C41ACCFE0}"/>
              </a:ext>
            </a:extLst>
          </p:cNvPr>
          <p:cNvSpPr txBox="1">
            <a:spLocks noChangeArrowheads="1"/>
          </p:cNvSpPr>
          <p:nvPr/>
        </p:nvSpPr>
        <p:spPr bwMode="auto">
          <a:xfrm>
            <a:off x="5076825" y="4949825"/>
            <a:ext cx="417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Hermit crabs often exchange and occasionally fight with other hermit crabs to conquer better shells.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5C9ADD-433B-4535-8674-A42D27EDC5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3267075"/>
            <a:ext cx="18037175" cy="127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0" descr="Portrait with Footer.png">
            <a:extLst>
              <a:ext uri="{FF2B5EF4-FFF2-40B4-BE49-F238E27FC236}">
                <a16:creationId xmlns:a16="http://schemas.microsoft.com/office/drawing/2014/main" id="{8F04D139-D58A-4EC4-95A2-93D509EE92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a:extLst>
              <a:ext uri="{FF2B5EF4-FFF2-40B4-BE49-F238E27FC236}">
                <a16:creationId xmlns:a16="http://schemas.microsoft.com/office/drawing/2014/main" id="{52A79A40-F879-4D20-A456-19E002EC5E6C}"/>
              </a:ext>
            </a:extLst>
          </p:cNvPr>
          <p:cNvSpPr txBox="1">
            <a:spLocks noChangeArrowheads="1"/>
          </p:cNvSpPr>
          <p:nvPr/>
        </p:nvSpPr>
        <p:spPr bwMode="auto">
          <a:xfrm>
            <a:off x="2139950" y="115888"/>
            <a:ext cx="5365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path" presetSubtype="0" accel="50000" decel="50000" fill="hold" nodeType="clickEffect">
                                  <p:stCondLst>
                                    <p:cond delay="0"/>
                                  </p:stCondLst>
                                  <p:childTnLst>
                                    <p:animMotion origin="layout" path="M -2.77778E-7 -0.21505 C -2.77778E-7 -0.28657 0.05816 -0.34491 0.12969 -0.34491 L 0.42934 -0.34491 C 0.50087 -0.34491 0.5592 -0.28657 0.5592 -0.21505 L 0.5592 0.07986 C 0.5592 0.15139 0.50087 0.21204 0.42934 0.21204 L 0.12969 0.21204 C 0.05816 0.21204 -2.77778E-7 0.15139 -2.77778E-7 0.07986 L -2.77778E-7 -0.21505 Z " pathEditMode="relative" rAng="0" ptsTypes="AAAAAAAAA">
                                      <p:cBhvr>
                                        <p:cTn id="6" dur="5000" fill="hold"/>
                                        <p:tgtEl>
                                          <p:spTgt spid="7"/>
                                        </p:tgtEl>
                                        <p:attrNameLst>
                                          <p:attrName>ppt_x</p:attrName>
                                          <p:attrName>ppt_y</p:attrName>
                                        </p:attrNameLst>
                                      </p:cBhvr>
                                      <p:rCtr x="27951" y="1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1CB38E-0494-4AB0-B7BE-CF22D421E1DE}"/>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A676E36E-5087-4ADF-9286-ADE18E9EE740}"/>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a:t>
            </a:r>
            <a:r>
              <a:rPr lang="en-GB" sz="1400" dirty="0" err="1">
                <a:latin typeface="Arial" pitchFamily="34" charset="0"/>
                <a:cs typeface="Arial" pitchFamily="34" charset="0"/>
              </a:rPr>
              <a:t>linkapelke</a:t>
            </a:r>
            <a:r>
              <a:rPr lang="en-GB" sz="1400" dirty="0">
                <a:latin typeface="Arial" pitchFamily="34" charset="0"/>
                <a:cs typeface="Arial" pitchFamily="34" charset="0"/>
              </a:rPr>
              <a:t> (@flickr.com) - granted under creative commons licence - attribution</a:t>
            </a:r>
          </a:p>
        </p:txBody>
      </p:sp>
      <p:pic>
        <p:nvPicPr>
          <p:cNvPr id="18436" name="Picture 10" descr="Portrait with Footer.png">
            <a:extLst>
              <a:ext uri="{FF2B5EF4-FFF2-40B4-BE49-F238E27FC236}">
                <a16:creationId xmlns:a16="http://schemas.microsoft.com/office/drawing/2014/main" id="{E3828FEC-6878-4A80-A4FC-0B1C33B7D06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5">
            <a:extLst>
              <a:ext uri="{FF2B5EF4-FFF2-40B4-BE49-F238E27FC236}">
                <a16:creationId xmlns:a16="http://schemas.microsoft.com/office/drawing/2014/main" id="{242B59AB-17CC-49B9-B693-C9203617409A}"/>
              </a:ext>
            </a:extLst>
          </p:cNvPr>
          <p:cNvSpPr txBox="1">
            <a:spLocks noChangeArrowheads="1"/>
          </p:cNvSpPr>
          <p:nvPr/>
        </p:nvSpPr>
        <p:spPr bwMode="auto">
          <a:xfrm>
            <a:off x="6096000" y="4292600"/>
            <a:ext cx="29083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 Jellyfish can clone themselves. If a jellyfish is cut in two, the pieces of the jellyfish can regenerate and create two new organisms.</a:t>
            </a:r>
          </a:p>
        </p:txBody>
      </p:sp>
      <p:sp>
        <p:nvSpPr>
          <p:cNvPr id="18438" name="TextBox 7">
            <a:extLst>
              <a:ext uri="{FF2B5EF4-FFF2-40B4-BE49-F238E27FC236}">
                <a16:creationId xmlns:a16="http://schemas.microsoft.com/office/drawing/2014/main" id="{BC65DF7D-7FCC-41B2-AEA7-6A4EDACD19B2}"/>
              </a:ext>
            </a:extLst>
          </p:cNvPr>
          <p:cNvSpPr txBox="1">
            <a:spLocks noChangeArrowheads="1"/>
          </p:cNvSpPr>
          <p:nvPr/>
        </p:nvSpPr>
        <p:spPr bwMode="auto">
          <a:xfrm>
            <a:off x="3419475" y="4773613"/>
            <a:ext cx="25923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Jellyfish!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2CE136-76FC-492D-BAAC-4A82169825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2332038"/>
            <a:ext cx="16130588"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0" descr="Portrait with Footer.png">
            <a:extLst>
              <a:ext uri="{FF2B5EF4-FFF2-40B4-BE49-F238E27FC236}">
                <a16:creationId xmlns:a16="http://schemas.microsoft.com/office/drawing/2014/main" id="{21CEF17C-6B5B-4DC6-B2B5-67A7F1E985C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4">
            <a:extLst>
              <a:ext uri="{FF2B5EF4-FFF2-40B4-BE49-F238E27FC236}">
                <a16:creationId xmlns:a16="http://schemas.microsoft.com/office/drawing/2014/main" id="{8B682CE9-76DE-4EEA-8818-0FFB809A70D1}"/>
              </a:ext>
            </a:extLst>
          </p:cNvPr>
          <p:cNvSpPr txBox="1">
            <a:spLocks noChangeArrowheads="1"/>
          </p:cNvSpPr>
          <p:nvPr/>
        </p:nvSpPr>
        <p:spPr bwMode="auto">
          <a:xfrm>
            <a:off x="2139950" y="115888"/>
            <a:ext cx="5365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accel="50000" decel="50000" fill="hold" nodeType="clickEffect">
                                  <p:stCondLst>
                                    <p:cond delay="0"/>
                                  </p:stCondLst>
                                  <p:childTnLst>
                                    <p:animMotion origin="layout" path="M 0.19965 -0.16967 C 0.32396 -0.16967 0.42535 -0.06875 0.42535 0.05579 C 0.42535 0.18033 0.32396 0.28172 0.19965 0.28172 C 0.075 0.28172 -0.02587 0.18033 -0.02587 0.05579 C -0.02587 -0.06875 0.075 -0.16967 0.19965 -0.16967 Z " pathEditMode="relative" rAng="0" ptsTypes="AAAAA">
                                      <p:cBhvr>
                                        <p:cTn id="6" dur="5000" fill="hold"/>
                                        <p:tgtEl>
                                          <p:spTgt spid="6"/>
                                        </p:tgtEl>
                                        <p:attrNameLst>
                                          <p:attrName>ppt_x</p:attrName>
                                          <p:attrName>ppt_y</p:attrName>
                                        </p:attrNameLst>
                                      </p:cBhvr>
                                      <p:rCtr x="0" y="2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757FF-6E45-4038-819C-37E893BEC753}"/>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7" name="Title 1">
            <a:extLst>
              <a:ext uri="{FF2B5EF4-FFF2-40B4-BE49-F238E27FC236}">
                <a16:creationId xmlns:a16="http://schemas.microsoft.com/office/drawing/2014/main" id="{16820703-011A-4BAC-A091-B57FBE04DD6B}"/>
              </a:ext>
            </a:extLst>
          </p:cNvPr>
          <p:cNvSpPr txBox="1">
            <a:spLocks/>
          </p:cNvSpPr>
          <p:nvPr/>
        </p:nvSpPr>
        <p:spPr>
          <a:xfrm>
            <a:off x="900113" y="6165850"/>
            <a:ext cx="7488237" cy="322263"/>
          </a:xfrm>
          <a:prstGeom prst="rect">
            <a:avLst/>
          </a:prstGeom>
          <a:solidFill>
            <a:schemeClr val="bg1"/>
          </a:solidFill>
          <a:ln>
            <a:noFill/>
          </a:ln>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solidFill>
                  <a:prstClr val="black"/>
                </a:solidFill>
                <a:latin typeface="Arial" pitchFamily="34" charset="0"/>
                <a:cs typeface="Arial" pitchFamily="34" charset="0"/>
              </a:rPr>
              <a:t>Photo courtesy of </a:t>
            </a:r>
            <a:r>
              <a:rPr lang="en-GB" sz="1400" dirty="0" err="1">
                <a:solidFill>
                  <a:prstClr val="black"/>
                </a:solidFill>
                <a:latin typeface="Arial" pitchFamily="34" charset="0"/>
                <a:cs typeface="Arial" pitchFamily="34" charset="0"/>
              </a:rPr>
              <a:t>brian.gratwicke</a:t>
            </a:r>
            <a:r>
              <a:rPr lang="en-GB" sz="1400" dirty="0">
                <a:solidFill>
                  <a:prstClr val="black"/>
                </a:solidFill>
                <a:latin typeface="Arial" pitchFamily="34" charset="0"/>
                <a:cs typeface="Arial" pitchFamily="34" charset="0"/>
              </a:rPr>
              <a:t> (@flickr.com) - granted under creative commons licence - attribution</a:t>
            </a:r>
          </a:p>
        </p:txBody>
      </p:sp>
      <p:pic>
        <p:nvPicPr>
          <p:cNvPr id="20484" name="Picture 10" descr="Portrait with Footer.png">
            <a:extLst>
              <a:ext uri="{FF2B5EF4-FFF2-40B4-BE49-F238E27FC236}">
                <a16:creationId xmlns:a16="http://schemas.microsoft.com/office/drawing/2014/main" id="{4D35920B-EC8E-4D70-96F8-234C418F12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5">
            <a:extLst>
              <a:ext uri="{FF2B5EF4-FFF2-40B4-BE49-F238E27FC236}">
                <a16:creationId xmlns:a16="http://schemas.microsoft.com/office/drawing/2014/main" id="{C4E04000-2DC5-411E-BDE4-27C421D80445}"/>
              </a:ext>
            </a:extLst>
          </p:cNvPr>
          <p:cNvSpPr txBox="1">
            <a:spLocks noChangeArrowheads="1"/>
          </p:cNvSpPr>
          <p:nvPr/>
        </p:nvSpPr>
        <p:spPr bwMode="auto">
          <a:xfrm>
            <a:off x="381000" y="4341813"/>
            <a:ext cx="2908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The only hard structure in their body is their beak which looks like a parrot beak. They use their beaks for eating.</a:t>
            </a:r>
          </a:p>
        </p:txBody>
      </p:sp>
      <p:sp>
        <p:nvSpPr>
          <p:cNvPr id="20486" name="TextBox 7">
            <a:extLst>
              <a:ext uri="{FF2B5EF4-FFF2-40B4-BE49-F238E27FC236}">
                <a16:creationId xmlns:a16="http://schemas.microsoft.com/office/drawing/2014/main" id="{A7518870-686F-40B5-AE31-BEC8ADD0EE59}"/>
              </a:ext>
            </a:extLst>
          </p:cNvPr>
          <p:cNvSpPr txBox="1">
            <a:spLocks noChangeArrowheads="1"/>
          </p:cNvSpPr>
          <p:nvPr/>
        </p:nvSpPr>
        <p:spPr bwMode="auto">
          <a:xfrm>
            <a:off x="250825" y="188913"/>
            <a:ext cx="3168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An octopus!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4283C9-F447-4AF3-907B-925FDC3347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365500"/>
            <a:ext cx="16129000"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0" descr="Portrait with Footer.png">
            <a:extLst>
              <a:ext uri="{FF2B5EF4-FFF2-40B4-BE49-F238E27FC236}">
                <a16:creationId xmlns:a16="http://schemas.microsoft.com/office/drawing/2014/main" id="{E43CFD79-7B69-48AD-94DB-41CB676F57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4">
            <a:extLst>
              <a:ext uri="{FF2B5EF4-FFF2-40B4-BE49-F238E27FC236}">
                <a16:creationId xmlns:a16="http://schemas.microsoft.com/office/drawing/2014/main" id="{80E402FD-9877-47D6-A52F-F790A14BEE4D}"/>
              </a:ext>
            </a:extLst>
          </p:cNvPr>
          <p:cNvSpPr txBox="1">
            <a:spLocks noChangeArrowheads="1"/>
          </p:cNvSpPr>
          <p:nvPr/>
        </p:nvSpPr>
        <p:spPr bwMode="auto">
          <a:xfrm>
            <a:off x="1979613" y="6049963"/>
            <a:ext cx="53641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path" presetSubtype="0" accel="50000" decel="50000" fill="hold" nodeType="clickEffect">
                                  <p:stCondLst>
                                    <p:cond delay="0"/>
                                  </p:stCondLst>
                                  <p:childTnLst>
                                    <p:animMotion origin="layout" path="M -3.88889E-6 -0.01366 C -3.88889E-6 -0.10046 0.01754 -0.1713 0.03976 -0.1713 L 0.13264 -0.1713 C 0.15469 -0.1713 0.17327 -0.10046 0.17327 -0.01366 L 0.17327 0.34514 C 0.17327 0.43218 0.15469 0.50602 0.13264 0.50602 L 0.03976 0.50602 C 0.01754 0.50602 -3.88889E-6 0.43218 -3.88889E-6 0.34514 L -3.88889E-6 -0.01366 Z " pathEditMode="relative" rAng="0" ptsTypes="AAAAAAAAA">
                                      <p:cBhvr>
                                        <p:cTn id="6" dur="5000" spd="-100000" fill="hold"/>
                                        <p:tgtEl>
                                          <p:spTgt spid="6"/>
                                        </p:tgtEl>
                                        <p:attrNameLst>
                                          <p:attrName>ppt_x</p:attrName>
                                          <p:attrName>ppt_y</p:attrName>
                                        </p:attrNameLst>
                                      </p:cBhvr>
                                      <p:rCtr x="8663" y="1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73A0AF-1480-41CF-A3E4-F3FEE770BA02}"/>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prstClr val="white"/>
              </a:solidFill>
            </a:endParaRPr>
          </a:p>
        </p:txBody>
      </p:sp>
      <p:sp>
        <p:nvSpPr>
          <p:cNvPr id="7" name="Title 1">
            <a:extLst>
              <a:ext uri="{FF2B5EF4-FFF2-40B4-BE49-F238E27FC236}">
                <a16:creationId xmlns:a16="http://schemas.microsoft.com/office/drawing/2014/main" id="{26FBB753-BCDD-4B5D-9B4E-8E651DCF6B99}"/>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solidFill>
                  <a:prstClr val="black"/>
                </a:solidFill>
                <a:latin typeface="Arial" pitchFamily="34" charset="0"/>
                <a:cs typeface="Arial" pitchFamily="34" charset="0"/>
              </a:rPr>
              <a:t>Photo courtesy of </a:t>
            </a:r>
            <a:r>
              <a:rPr lang="en-GB" sz="1400" dirty="0" err="1">
                <a:solidFill>
                  <a:prstClr val="black"/>
                </a:solidFill>
                <a:latin typeface="Arial" pitchFamily="34" charset="0"/>
                <a:cs typeface="Arial" pitchFamily="34" charset="0"/>
              </a:rPr>
              <a:t>MarylinJane</a:t>
            </a:r>
            <a:r>
              <a:rPr lang="en-GB" sz="1400" dirty="0">
                <a:solidFill>
                  <a:prstClr val="black"/>
                </a:solidFill>
                <a:latin typeface="Arial" pitchFamily="34" charset="0"/>
                <a:cs typeface="Arial" pitchFamily="34" charset="0"/>
              </a:rPr>
              <a:t>(@flickr.com) - granted under creative commons licence - attribution</a:t>
            </a:r>
          </a:p>
        </p:txBody>
      </p:sp>
      <p:pic>
        <p:nvPicPr>
          <p:cNvPr id="22532" name="Picture 10" descr="Portrait with Footer.png">
            <a:extLst>
              <a:ext uri="{FF2B5EF4-FFF2-40B4-BE49-F238E27FC236}">
                <a16:creationId xmlns:a16="http://schemas.microsoft.com/office/drawing/2014/main" id="{F309FCC4-74EE-47FA-8B2A-737EBBD77C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5">
            <a:extLst>
              <a:ext uri="{FF2B5EF4-FFF2-40B4-BE49-F238E27FC236}">
                <a16:creationId xmlns:a16="http://schemas.microsoft.com/office/drawing/2014/main" id="{CBC67FB4-6331-431C-A30E-8F3F2C7AF89C}"/>
              </a:ext>
            </a:extLst>
          </p:cNvPr>
          <p:cNvSpPr txBox="1">
            <a:spLocks noChangeArrowheads="1"/>
          </p:cNvSpPr>
          <p:nvPr/>
        </p:nvSpPr>
        <p:spPr bwMode="auto">
          <a:xfrm>
            <a:off x="250825" y="1258888"/>
            <a:ext cx="23050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Puffer fish vary in size from one inch long pygmy puffer, to a two feet long freshwater giant puffer.</a:t>
            </a:r>
          </a:p>
        </p:txBody>
      </p:sp>
      <p:sp>
        <p:nvSpPr>
          <p:cNvPr id="22534" name="TextBox 7">
            <a:extLst>
              <a:ext uri="{FF2B5EF4-FFF2-40B4-BE49-F238E27FC236}">
                <a16:creationId xmlns:a16="http://schemas.microsoft.com/office/drawing/2014/main" id="{623BBF5B-69CC-4C02-ABFE-A0C79F63FDFE}"/>
              </a:ext>
            </a:extLst>
          </p:cNvPr>
          <p:cNvSpPr txBox="1">
            <a:spLocks noChangeArrowheads="1"/>
          </p:cNvSpPr>
          <p:nvPr/>
        </p:nvSpPr>
        <p:spPr bwMode="auto">
          <a:xfrm>
            <a:off x="250825" y="188913"/>
            <a:ext cx="36020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A puffer fish!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EA7C3F-7672-441B-A41F-64497C236E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4513" y="-3267075"/>
            <a:ext cx="18037176" cy="127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0" descr="Portrait with Footer.png">
            <a:extLst>
              <a:ext uri="{FF2B5EF4-FFF2-40B4-BE49-F238E27FC236}">
                <a16:creationId xmlns:a16="http://schemas.microsoft.com/office/drawing/2014/main" id="{5BB01303-6A2B-418E-875E-96D5DB180D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a:extLst>
              <a:ext uri="{FF2B5EF4-FFF2-40B4-BE49-F238E27FC236}">
                <a16:creationId xmlns:a16="http://schemas.microsoft.com/office/drawing/2014/main" id="{B5D4DD9D-0D58-4505-ADDD-3360FD255CC8}"/>
              </a:ext>
            </a:extLst>
          </p:cNvPr>
          <p:cNvSpPr txBox="1">
            <a:spLocks noChangeArrowheads="1"/>
          </p:cNvSpPr>
          <p:nvPr/>
        </p:nvSpPr>
        <p:spPr bwMode="auto">
          <a:xfrm>
            <a:off x="2139950" y="115888"/>
            <a:ext cx="5365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path" presetSubtype="0" accel="50000" decel="50000" fill="hold" nodeType="clickEffect">
                                  <p:stCondLst>
                                    <p:cond delay="0"/>
                                  </p:stCondLst>
                                  <p:childTnLst>
                                    <p:animMotion origin="layout" path="M -1.94444E-6 -0.21504 C -1.94444E-6 -0.28657 0.05816 -0.3449 0.12969 -0.3449 L 0.42934 -0.3449 C 0.50087 -0.3449 0.5592 -0.28657 0.5592 -0.21504 L 0.5592 0.07986 C 0.5592 0.15139 0.50087 0.21204 0.42934 0.21204 L 0.12969 0.21204 C 0.05816 0.21204 -1.94444E-6 0.15139 -1.94444E-6 0.07986 L -1.94444E-6 -0.21504 Z " pathEditMode="relative" rAng="0" ptsTypes="AAAAAAAAA">
                                      <p:cBhvr>
                                        <p:cTn id="6" dur="5000" fill="hold"/>
                                        <p:tgtEl>
                                          <p:spTgt spid="6"/>
                                        </p:tgtEl>
                                        <p:attrNameLst>
                                          <p:attrName>ppt_x</p:attrName>
                                          <p:attrName>ppt_y</p:attrName>
                                        </p:attrNameLst>
                                      </p:cBhvr>
                                      <p:rCtr x="27951" y="1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19BB89-386F-4DB2-8E8D-C30E601DF0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3088" y="-3700463"/>
            <a:ext cx="16129001"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0" descr="Portrait with Footer.png">
            <a:extLst>
              <a:ext uri="{FF2B5EF4-FFF2-40B4-BE49-F238E27FC236}">
                <a16:creationId xmlns:a16="http://schemas.microsoft.com/office/drawing/2014/main" id="{DB8A6ADC-AF4C-425E-8972-C41EB5FB6B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id="{077A4271-852F-47DD-A272-92B64BCDC7DB}"/>
              </a:ext>
            </a:extLst>
          </p:cNvPr>
          <p:cNvSpPr txBox="1">
            <a:spLocks noChangeArrowheads="1"/>
          </p:cNvSpPr>
          <p:nvPr/>
        </p:nvSpPr>
        <p:spPr bwMode="auto">
          <a:xfrm>
            <a:off x="1979613" y="6049963"/>
            <a:ext cx="53641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path" presetSubtype="0" accel="50000" decel="50000" fill="hold" nodeType="clickEffect">
                                  <p:stCondLst>
                                    <p:cond delay="0"/>
                                  </p:stCondLst>
                                  <p:childTnLst>
                                    <p:animMotion origin="layout" path="M 0.01788 0.06852 C 0.01788 -0.00741 0.07829 -0.06968 0.1526 -0.06968 L 0.46371 -0.06968 C 0.53819 -0.06968 0.59861 -0.00741 0.59861 0.06852 L 0.59861 0.38264 C 0.59861 0.45879 0.53819 0.52338 0.46371 0.52338 L 0.1526 0.52338 C 0.07829 0.52338 0.01788 0.45879 0.01788 0.38264 L 0.01788 0.06852 Z " pathEditMode="relative" rAng="0" ptsTypes="AAAAAAAAA">
                                      <p:cBhvr>
                                        <p:cTn id="6" dur="5000" spd="-100000" fill="hold"/>
                                        <p:tgtEl>
                                          <p:spTgt spid="6"/>
                                        </p:tgtEl>
                                        <p:attrNameLst>
                                          <p:attrName>ppt_x</p:attrName>
                                          <p:attrName>ppt_y</p:attrName>
                                        </p:attrNameLst>
                                      </p:cBhvr>
                                      <p:rCtr x="29028" y="1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578" name="Picture 10" descr="Portrait with Footer.png">
            <a:extLst>
              <a:ext uri="{FF2B5EF4-FFF2-40B4-BE49-F238E27FC236}">
                <a16:creationId xmlns:a16="http://schemas.microsoft.com/office/drawing/2014/main" id="{0B9A3DCF-75B7-4FDD-A15A-02122FF74A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5191C6DD-563C-42E6-AA0D-CB91AA30A25D}"/>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a:t>
            </a:r>
            <a:r>
              <a:rPr lang="en-GB" sz="1400" dirty="0" err="1">
                <a:latin typeface="Arial" pitchFamily="34" charset="0"/>
                <a:cs typeface="Arial" pitchFamily="34" charset="0"/>
              </a:rPr>
              <a:t>prillfish</a:t>
            </a:r>
            <a:r>
              <a:rPr lang="en-GB" sz="1400" dirty="0">
                <a:latin typeface="Arial" pitchFamily="34" charset="0"/>
                <a:cs typeface="Arial" pitchFamily="34" charset="0"/>
              </a:rPr>
              <a:t>(@flickr.com) - granted under creative commons licence - attribution</a:t>
            </a:r>
          </a:p>
        </p:txBody>
      </p:sp>
      <p:sp>
        <p:nvSpPr>
          <p:cNvPr id="24580" name="TextBox 5">
            <a:extLst>
              <a:ext uri="{FF2B5EF4-FFF2-40B4-BE49-F238E27FC236}">
                <a16:creationId xmlns:a16="http://schemas.microsoft.com/office/drawing/2014/main" id="{A4921714-C954-49F7-A546-2C0D222D5DF3}"/>
              </a:ext>
            </a:extLst>
          </p:cNvPr>
          <p:cNvSpPr txBox="1">
            <a:spLocks noChangeArrowheads="1"/>
          </p:cNvSpPr>
          <p:nvPr/>
        </p:nvSpPr>
        <p:spPr bwMode="auto">
          <a:xfrm>
            <a:off x="6980238" y="969963"/>
            <a:ext cx="21304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Sea turtles are carnivores. They eat shrimp, seaweed, crabs, jellyfish, snails, sponges, algae and mollusks.</a:t>
            </a:r>
          </a:p>
        </p:txBody>
      </p:sp>
      <p:sp>
        <p:nvSpPr>
          <p:cNvPr id="24581" name="TextBox 6">
            <a:extLst>
              <a:ext uri="{FF2B5EF4-FFF2-40B4-BE49-F238E27FC236}">
                <a16:creationId xmlns:a16="http://schemas.microsoft.com/office/drawing/2014/main" id="{034801D0-072A-46B6-9236-37E8296CEB62}"/>
              </a:ext>
            </a:extLst>
          </p:cNvPr>
          <p:cNvSpPr txBox="1">
            <a:spLocks noChangeArrowheads="1"/>
          </p:cNvSpPr>
          <p:nvPr/>
        </p:nvSpPr>
        <p:spPr bwMode="auto">
          <a:xfrm>
            <a:off x="5435600" y="188913"/>
            <a:ext cx="36020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A sea turtle!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2B40EF-3BF9-4DE8-B2DF-4D048B397F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0" y="-3267075"/>
            <a:ext cx="18037175" cy="127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0" descr="Portrait with Footer.png">
            <a:extLst>
              <a:ext uri="{FF2B5EF4-FFF2-40B4-BE49-F238E27FC236}">
                <a16:creationId xmlns:a16="http://schemas.microsoft.com/office/drawing/2014/main" id="{F057644E-1878-4205-A164-92B45DFF69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a:extLst>
              <a:ext uri="{FF2B5EF4-FFF2-40B4-BE49-F238E27FC236}">
                <a16:creationId xmlns:a16="http://schemas.microsoft.com/office/drawing/2014/main" id="{2290F477-8DBB-4F0F-BE17-75D4811E5089}"/>
              </a:ext>
            </a:extLst>
          </p:cNvPr>
          <p:cNvSpPr txBox="1">
            <a:spLocks noChangeArrowheads="1"/>
          </p:cNvSpPr>
          <p:nvPr/>
        </p:nvSpPr>
        <p:spPr bwMode="auto">
          <a:xfrm>
            <a:off x="2139950" y="115888"/>
            <a:ext cx="5365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path" presetSubtype="0" accel="50000" decel="50000" fill="hold" nodeType="clickEffect">
                                  <p:stCondLst>
                                    <p:cond delay="0"/>
                                  </p:stCondLst>
                                  <p:childTnLst>
                                    <p:animMotion origin="layout" path="M -2.77778E-7 -0.21505 C -2.77778E-7 -0.28657 0.05816 -0.34491 0.12969 -0.34491 L 0.42934 -0.34491 C 0.50087 -0.34491 0.5592 -0.28657 0.5592 -0.21505 L 0.5592 0.07986 C 0.5592 0.15139 0.50087 0.21204 0.42934 0.21204 L 0.12969 0.21204 C 0.05816 0.21204 -2.77778E-7 0.15139 -2.77778E-7 0.07986 L -2.77778E-7 -0.21505 Z " pathEditMode="relative" rAng="0" ptsTypes="AAAAAAAAA">
                                      <p:cBhvr>
                                        <p:cTn id="6" dur="5000" fill="hold"/>
                                        <p:tgtEl>
                                          <p:spTgt spid="5"/>
                                        </p:tgtEl>
                                        <p:attrNameLst>
                                          <p:attrName>ppt_x</p:attrName>
                                          <p:attrName>ppt_y</p:attrName>
                                        </p:attrNameLst>
                                      </p:cBhvr>
                                      <p:rCtr x="27951" y="1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F81199-DBDF-46FD-B141-D78C6A5F2D91}"/>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8BD231CD-8DED-400F-A6AD-DA8C103A3150}"/>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a:t>
            </a:r>
            <a:r>
              <a:rPr lang="en-GB" sz="1400" dirty="0" err="1">
                <a:latin typeface="Arial" pitchFamily="34" charset="0"/>
                <a:cs typeface="Arial" pitchFamily="34" charset="0"/>
              </a:rPr>
              <a:t>jareed</a:t>
            </a:r>
            <a:r>
              <a:rPr lang="en-GB" sz="1400" dirty="0">
                <a:latin typeface="Arial" pitchFamily="34" charset="0"/>
                <a:cs typeface="Arial" pitchFamily="34" charset="0"/>
              </a:rPr>
              <a:t> (@flickr.com) - granted under creative commons licence - attribution</a:t>
            </a:r>
          </a:p>
        </p:txBody>
      </p:sp>
      <p:pic>
        <p:nvPicPr>
          <p:cNvPr id="26628" name="Picture 10" descr="Portrait with Footer.png">
            <a:extLst>
              <a:ext uri="{FF2B5EF4-FFF2-40B4-BE49-F238E27FC236}">
                <a16:creationId xmlns:a16="http://schemas.microsoft.com/office/drawing/2014/main" id="{E6504491-A916-41BD-AD22-40AA580513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5">
            <a:extLst>
              <a:ext uri="{FF2B5EF4-FFF2-40B4-BE49-F238E27FC236}">
                <a16:creationId xmlns:a16="http://schemas.microsoft.com/office/drawing/2014/main" id="{0B1D0170-4DD9-45F5-88A3-354537E39569}"/>
              </a:ext>
            </a:extLst>
          </p:cNvPr>
          <p:cNvSpPr txBox="1">
            <a:spLocks noChangeArrowheads="1"/>
          </p:cNvSpPr>
          <p:nvPr/>
        </p:nvSpPr>
        <p:spPr bwMode="auto">
          <a:xfrm>
            <a:off x="7013575" y="4051300"/>
            <a:ext cx="2130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It is the male seahorses that carry the babies. Not the females!</a:t>
            </a:r>
          </a:p>
        </p:txBody>
      </p:sp>
      <p:sp>
        <p:nvSpPr>
          <p:cNvPr id="26630" name="TextBox 7">
            <a:extLst>
              <a:ext uri="{FF2B5EF4-FFF2-40B4-BE49-F238E27FC236}">
                <a16:creationId xmlns:a16="http://schemas.microsoft.com/office/drawing/2014/main" id="{DE53C89A-6FE5-445B-8916-5CDF1E37E8FF}"/>
              </a:ext>
            </a:extLst>
          </p:cNvPr>
          <p:cNvSpPr txBox="1">
            <a:spLocks noChangeArrowheads="1"/>
          </p:cNvSpPr>
          <p:nvPr/>
        </p:nvSpPr>
        <p:spPr bwMode="auto">
          <a:xfrm>
            <a:off x="5795963" y="5316538"/>
            <a:ext cx="31130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A seahorse!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6A701B-D634-44A5-AA58-37CAACB27C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2863" y="-1852613"/>
            <a:ext cx="16129001"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0" descr="Portrait with Footer.png">
            <a:extLst>
              <a:ext uri="{FF2B5EF4-FFF2-40B4-BE49-F238E27FC236}">
                <a16:creationId xmlns:a16="http://schemas.microsoft.com/office/drawing/2014/main" id="{31945ABF-87B6-434C-B51C-624CAC6EEF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4">
            <a:extLst>
              <a:ext uri="{FF2B5EF4-FFF2-40B4-BE49-F238E27FC236}">
                <a16:creationId xmlns:a16="http://schemas.microsoft.com/office/drawing/2014/main" id="{EB132FC7-8345-42BA-BF6B-FC88BBE30CC5}"/>
              </a:ext>
            </a:extLst>
          </p:cNvPr>
          <p:cNvSpPr txBox="1">
            <a:spLocks noChangeArrowheads="1"/>
          </p:cNvSpPr>
          <p:nvPr/>
        </p:nvSpPr>
        <p:spPr bwMode="auto">
          <a:xfrm>
            <a:off x="1979613" y="6049963"/>
            <a:ext cx="53641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path" presetSubtype="0" accel="50000" decel="50000" fill="hold" nodeType="clickEffect">
                                  <p:stCondLst>
                                    <p:cond delay="0"/>
                                  </p:stCondLst>
                                  <p:childTnLst>
                                    <p:animMotion origin="layout" path="M -0.07101 -0.025 L -0.07101 -0.39005 L 0.19688 -0.00532 L -0.07101 -0.025 Z " pathEditMode="relative" rAng="0" ptsTypes="AAAA">
                                      <p:cBhvr>
                                        <p:cTn id="6" dur="5000" spd="-100000" fill="hold"/>
                                        <p:tgtEl>
                                          <p:spTgt spid="7"/>
                                        </p:tgtEl>
                                        <p:attrNameLst>
                                          <p:attrName>ppt_x</p:attrName>
                                          <p:attrName>ppt_y</p:attrName>
                                        </p:attrNameLst>
                                      </p:cBhvr>
                                      <p:rCtr x="13385" y="-17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3F7590-FFD0-480F-8B36-5AF0730C1955}"/>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D42EDDEB-0F1F-415B-B252-CE90B1132599}"/>
              </a:ext>
            </a:extLst>
          </p:cNvPr>
          <p:cNvSpPr txBox="1">
            <a:spLocks/>
          </p:cNvSpPr>
          <p:nvPr/>
        </p:nvSpPr>
        <p:spPr>
          <a:xfrm>
            <a:off x="900113" y="6165850"/>
            <a:ext cx="7488237" cy="322263"/>
          </a:xfrm>
          <a:prstGeom prst="rect">
            <a:avLst/>
          </a:prstGeom>
          <a:solidFill>
            <a:schemeClr val="bg1"/>
          </a:solidFill>
          <a:ln>
            <a:noFill/>
          </a:ln>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steve.garner32 (@flickr.com) - granted under creative commons licence - attribution</a:t>
            </a:r>
          </a:p>
        </p:txBody>
      </p:sp>
      <p:pic>
        <p:nvPicPr>
          <p:cNvPr id="28676" name="Picture 10" descr="Portrait with Footer.png">
            <a:extLst>
              <a:ext uri="{FF2B5EF4-FFF2-40B4-BE49-F238E27FC236}">
                <a16:creationId xmlns:a16="http://schemas.microsoft.com/office/drawing/2014/main" id="{AEDB139D-9143-433B-844C-6F3BA3B31D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5">
            <a:extLst>
              <a:ext uri="{FF2B5EF4-FFF2-40B4-BE49-F238E27FC236}">
                <a16:creationId xmlns:a16="http://schemas.microsoft.com/office/drawing/2014/main" id="{2535FB2A-E2B5-4C70-B1FF-4916E8A5E7D0}"/>
              </a:ext>
            </a:extLst>
          </p:cNvPr>
          <p:cNvSpPr txBox="1">
            <a:spLocks noChangeArrowheads="1"/>
          </p:cNvSpPr>
          <p:nvPr/>
        </p:nvSpPr>
        <p:spPr bwMode="auto">
          <a:xfrm>
            <a:off x="3203575" y="357188"/>
            <a:ext cx="54721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Shark skin is made of tiny, hard, tooth-like structures called placoid scales. They are shaped like curved, grooved teeth and make the skin a very tough armour with a texture like sandpaper.</a:t>
            </a:r>
          </a:p>
        </p:txBody>
      </p:sp>
      <p:sp>
        <p:nvSpPr>
          <p:cNvPr id="28678" name="TextBox 7">
            <a:extLst>
              <a:ext uri="{FF2B5EF4-FFF2-40B4-BE49-F238E27FC236}">
                <a16:creationId xmlns:a16="http://schemas.microsoft.com/office/drawing/2014/main" id="{A43F39D1-24A6-4B01-89D7-D3F77A78FDA8}"/>
              </a:ext>
            </a:extLst>
          </p:cNvPr>
          <p:cNvSpPr txBox="1">
            <a:spLocks noChangeArrowheads="1"/>
          </p:cNvSpPr>
          <p:nvPr/>
        </p:nvSpPr>
        <p:spPr bwMode="auto">
          <a:xfrm>
            <a:off x="250825" y="188913"/>
            <a:ext cx="23764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A shark!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50BF53-76C6-4039-9738-8D0A54B9F0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4513" y="-3267075"/>
            <a:ext cx="18037176" cy="127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0" descr="Portrait with Footer.png">
            <a:extLst>
              <a:ext uri="{FF2B5EF4-FFF2-40B4-BE49-F238E27FC236}">
                <a16:creationId xmlns:a16="http://schemas.microsoft.com/office/drawing/2014/main" id="{80236E77-5791-4611-8C48-4FA3357EA2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a:extLst>
              <a:ext uri="{FF2B5EF4-FFF2-40B4-BE49-F238E27FC236}">
                <a16:creationId xmlns:a16="http://schemas.microsoft.com/office/drawing/2014/main" id="{35A86F46-304C-46C7-918D-65589AFF8461}"/>
              </a:ext>
            </a:extLst>
          </p:cNvPr>
          <p:cNvSpPr txBox="1">
            <a:spLocks noChangeArrowheads="1"/>
          </p:cNvSpPr>
          <p:nvPr/>
        </p:nvSpPr>
        <p:spPr bwMode="auto">
          <a:xfrm>
            <a:off x="2139950" y="115888"/>
            <a:ext cx="5365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path" presetSubtype="0" accel="50000" decel="50000" fill="hold" nodeType="clickEffect">
                                  <p:stCondLst>
                                    <p:cond delay="0"/>
                                  </p:stCondLst>
                                  <p:childTnLst>
                                    <p:animMotion origin="layout" path="M -1.94444E-6 -0.21504 C -1.94444E-6 -0.28657 0.05816 -0.3449 0.12969 -0.3449 L 0.42934 -0.3449 C 0.50087 -0.3449 0.5592 -0.28657 0.5592 -0.21504 L 0.5592 0.07986 C 0.5592 0.15139 0.50087 0.21204 0.42934 0.21204 L 0.12969 0.21204 C 0.05816 0.21204 -1.94444E-6 0.15139 -1.94444E-6 0.07986 L -1.94444E-6 -0.21504 Z " pathEditMode="relative" rAng="0" ptsTypes="AAAAAAAAA">
                                      <p:cBhvr>
                                        <p:cTn id="6" dur="5000" fill="hold"/>
                                        <p:tgtEl>
                                          <p:spTgt spid="6"/>
                                        </p:tgtEl>
                                        <p:attrNameLst>
                                          <p:attrName>ppt_x</p:attrName>
                                          <p:attrName>ppt_y</p:attrName>
                                        </p:attrNameLst>
                                      </p:cBhvr>
                                      <p:rCtr x="27951" y="14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785659-5C76-4575-B285-93072DF039D7}"/>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0BA55CF0-0E4E-4995-AD6E-1A9448483EB9}"/>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LisaW123 (@flickr.com) - granted under creative commons licence - attribution</a:t>
            </a:r>
          </a:p>
        </p:txBody>
      </p:sp>
      <p:pic>
        <p:nvPicPr>
          <p:cNvPr id="30724" name="Picture 10" descr="Portrait with Footer.png">
            <a:extLst>
              <a:ext uri="{FF2B5EF4-FFF2-40B4-BE49-F238E27FC236}">
                <a16:creationId xmlns:a16="http://schemas.microsoft.com/office/drawing/2014/main" id="{9163F572-6BEF-48E1-9E76-735E8700E2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5">
            <a:extLst>
              <a:ext uri="{FF2B5EF4-FFF2-40B4-BE49-F238E27FC236}">
                <a16:creationId xmlns:a16="http://schemas.microsoft.com/office/drawing/2014/main" id="{8940ED2A-8D3A-41FC-8C5C-A31F68C58558}"/>
              </a:ext>
            </a:extLst>
          </p:cNvPr>
          <p:cNvSpPr txBox="1">
            <a:spLocks noChangeArrowheads="1"/>
          </p:cNvSpPr>
          <p:nvPr/>
        </p:nvSpPr>
        <p:spPr bwMode="auto">
          <a:xfrm>
            <a:off x="4140200" y="1125538"/>
            <a:ext cx="287972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Starfish do not have a brain. They also do not have blood like other animals. Instead of blood, sea water circulates through their body with the help of sieve plate.</a:t>
            </a:r>
          </a:p>
        </p:txBody>
      </p:sp>
      <p:sp>
        <p:nvSpPr>
          <p:cNvPr id="30726" name="TextBox 7">
            <a:extLst>
              <a:ext uri="{FF2B5EF4-FFF2-40B4-BE49-F238E27FC236}">
                <a16:creationId xmlns:a16="http://schemas.microsoft.com/office/drawing/2014/main" id="{1A7D6164-5BA1-4BAC-98F3-3D571349F355}"/>
              </a:ext>
            </a:extLst>
          </p:cNvPr>
          <p:cNvSpPr txBox="1">
            <a:spLocks noChangeArrowheads="1"/>
          </p:cNvSpPr>
          <p:nvPr/>
        </p:nvSpPr>
        <p:spPr bwMode="auto">
          <a:xfrm>
            <a:off x="3924300" y="188913"/>
            <a:ext cx="2879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A starfish!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04AD7B-28DA-4409-AFFD-792BED9E7F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3124200"/>
            <a:ext cx="16129000"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10" descr="Portrait with Footer.png">
            <a:extLst>
              <a:ext uri="{FF2B5EF4-FFF2-40B4-BE49-F238E27FC236}">
                <a16:creationId xmlns:a16="http://schemas.microsoft.com/office/drawing/2014/main" id="{8E4E2CEC-80B0-4E57-8A20-4F84E7396A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4">
            <a:extLst>
              <a:ext uri="{FF2B5EF4-FFF2-40B4-BE49-F238E27FC236}">
                <a16:creationId xmlns:a16="http://schemas.microsoft.com/office/drawing/2014/main" id="{CC6EFF0C-46A2-4471-8D45-648F3D6DDF44}"/>
              </a:ext>
            </a:extLst>
          </p:cNvPr>
          <p:cNvSpPr txBox="1">
            <a:spLocks noChangeArrowheads="1"/>
          </p:cNvSpPr>
          <p:nvPr/>
        </p:nvSpPr>
        <p:spPr bwMode="auto">
          <a:xfrm>
            <a:off x="1979613" y="6049963"/>
            <a:ext cx="53641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path" presetSubtype="0" accel="50000" decel="50000" fill="hold" nodeType="clickEffect">
                                  <p:stCondLst>
                                    <p:cond delay="0"/>
                                  </p:stCondLst>
                                  <p:childTnLst>
                                    <p:animMotion origin="layout" path="M -3.33333E-6 0.12732 C -3.33333E-6 0.16042 0.02709 0.18727 0.06007 0.18727 C 0.09896 0.18727 0.11302 0.15741 0.11893 0.13936 L 0.125 0.11528 C 0.13108 0.09723 0.14601 0.06737 0.18993 0.06737 C 0.21806 0.06737 0.25 0.09422 0.25 0.12732 C 0.25 0.16042 0.21806 0.18727 0.18993 0.18727 C 0.14601 0.18727 0.13108 0.15741 0.125 0.13936 L 0.11893 0.11528 C 0.11302 0.09723 0.09896 0.06737 0.06007 0.06737 C 0.02709 0.06737 -3.33333E-6 0.09422 -3.33333E-6 0.12732 Z " pathEditMode="relative" rAng="0" ptsTypes="AAAAAAAAAAA">
                                      <p:cBhvr>
                                        <p:cTn id="6" dur="5000" fill="hold"/>
                                        <p:tgtEl>
                                          <p:spTgt spid="7"/>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400F72-4277-4769-A0B3-EA74FB9CD1A4}"/>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FC6F9272-87E6-4D96-A5A9-605EEFF88E1E}"/>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a:t>
            </a:r>
            <a:r>
              <a:rPr lang="en-GB" sz="1400" dirty="0" err="1">
                <a:latin typeface="Arial" pitchFamily="34" charset="0"/>
                <a:cs typeface="Arial" pitchFamily="34" charset="0"/>
              </a:rPr>
              <a:t>mikebaird</a:t>
            </a:r>
            <a:r>
              <a:rPr lang="en-GB" sz="1400" dirty="0">
                <a:latin typeface="Arial" pitchFamily="34" charset="0"/>
                <a:cs typeface="Arial" pitchFamily="34" charset="0"/>
              </a:rPr>
              <a:t> (@flickr.com) - granted under creative commons licence - attribution</a:t>
            </a:r>
          </a:p>
        </p:txBody>
      </p:sp>
      <p:pic>
        <p:nvPicPr>
          <p:cNvPr id="32772" name="Picture 10" descr="Portrait with Footer.png">
            <a:extLst>
              <a:ext uri="{FF2B5EF4-FFF2-40B4-BE49-F238E27FC236}">
                <a16:creationId xmlns:a16="http://schemas.microsoft.com/office/drawing/2014/main" id="{B73B2AF8-AF67-4C5E-81A2-C008898B58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5">
            <a:extLst>
              <a:ext uri="{FF2B5EF4-FFF2-40B4-BE49-F238E27FC236}">
                <a16:creationId xmlns:a16="http://schemas.microsoft.com/office/drawing/2014/main" id="{695C7B91-6E60-4A78-803C-BD38D81A05D8}"/>
              </a:ext>
            </a:extLst>
          </p:cNvPr>
          <p:cNvSpPr txBox="1">
            <a:spLocks noChangeArrowheads="1"/>
          </p:cNvSpPr>
          <p:nvPr/>
        </p:nvSpPr>
        <p:spPr bwMode="auto">
          <a:xfrm>
            <a:off x="3059113" y="469900"/>
            <a:ext cx="28813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Twinkl" pitchFamily="2" charset="0"/>
              </a:rPr>
              <a:t>The Blue Whale is the largest animal ever to have lived on earth.</a:t>
            </a:r>
          </a:p>
        </p:txBody>
      </p:sp>
      <p:sp>
        <p:nvSpPr>
          <p:cNvPr id="32774" name="TextBox 7">
            <a:extLst>
              <a:ext uri="{FF2B5EF4-FFF2-40B4-BE49-F238E27FC236}">
                <a16:creationId xmlns:a16="http://schemas.microsoft.com/office/drawing/2014/main" id="{2387EAF1-73CD-4BD1-814D-9B9F36D44220}"/>
              </a:ext>
            </a:extLst>
          </p:cNvPr>
          <p:cNvSpPr txBox="1">
            <a:spLocks noChangeArrowheads="1"/>
          </p:cNvSpPr>
          <p:nvPr/>
        </p:nvSpPr>
        <p:spPr bwMode="auto">
          <a:xfrm>
            <a:off x="250825" y="161925"/>
            <a:ext cx="2520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latin typeface="Twinkl SemiBold" pitchFamily="2" charset="0"/>
              </a:rPr>
              <a:t>A whale!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8B6069-2092-44CE-BE21-0678A5BAF7CA}"/>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337BCAEF-211A-476B-A8F8-7AD63817186F}"/>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LisaW123 (@flickr.com) - granted under creative commons licence - attribution</a:t>
            </a:r>
          </a:p>
        </p:txBody>
      </p:sp>
      <p:pic>
        <p:nvPicPr>
          <p:cNvPr id="5124" name="Picture 10" descr="Portrait with Footer.png">
            <a:extLst>
              <a:ext uri="{FF2B5EF4-FFF2-40B4-BE49-F238E27FC236}">
                <a16:creationId xmlns:a16="http://schemas.microsoft.com/office/drawing/2014/main" id="{0B7719CB-68F4-475E-A6F8-BF05B93540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a:extLst>
              <a:ext uri="{FF2B5EF4-FFF2-40B4-BE49-F238E27FC236}">
                <a16:creationId xmlns:a16="http://schemas.microsoft.com/office/drawing/2014/main" id="{E63F29B4-077D-4B46-97A2-8090F504EDAF}"/>
              </a:ext>
            </a:extLst>
          </p:cNvPr>
          <p:cNvSpPr txBox="1">
            <a:spLocks noChangeArrowheads="1"/>
          </p:cNvSpPr>
          <p:nvPr/>
        </p:nvSpPr>
        <p:spPr bwMode="auto">
          <a:xfrm>
            <a:off x="107950" y="1001713"/>
            <a:ext cx="3529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Twinkl" pitchFamily="2" charset="0"/>
              </a:rPr>
              <a:t>Experts claim that angelfish are very intelligent creatures that can recognize their owners!</a:t>
            </a:r>
          </a:p>
        </p:txBody>
      </p:sp>
      <p:sp>
        <p:nvSpPr>
          <p:cNvPr id="5126" name="TextBox 7">
            <a:extLst>
              <a:ext uri="{FF2B5EF4-FFF2-40B4-BE49-F238E27FC236}">
                <a16:creationId xmlns:a16="http://schemas.microsoft.com/office/drawing/2014/main" id="{0EFCABAC-86A0-4D4E-8E0D-A7117958A514}"/>
              </a:ext>
            </a:extLst>
          </p:cNvPr>
          <p:cNvSpPr txBox="1">
            <a:spLocks noChangeArrowheads="1"/>
          </p:cNvSpPr>
          <p:nvPr/>
        </p:nvSpPr>
        <p:spPr bwMode="auto">
          <a:xfrm>
            <a:off x="107950" y="115888"/>
            <a:ext cx="35290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latin typeface="Twinkl SemiBold" pitchFamily="2" charset="0"/>
              </a:rPr>
              <a:t>An angelfish!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pic>
        <p:nvPicPr>
          <p:cNvPr id="33794" name="Picture 10" descr="Portrait with Footer.png">
            <a:extLst>
              <a:ext uri="{FF2B5EF4-FFF2-40B4-BE49-F238E27FC236}">
                <a16:creationId xmlns:a16="http://schemas.microsoft.com/office/drawing/2014/main" id="{88660990-653C-4874-84F1-16AE4E12F1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5">
            <a:extLst>
              <a:ext uri="{FF2B5EF4-FFF2-40B4-BE49-F238E27FC236}">
                <a16:creationId xmlns:a16="http://schemas.microsoft.com/office/drawing/2014/main" id="{DB64E645-74C3-496C-BBD2-F0F4002F2C06}"/>
              </a:ext>
            </a:extLst>
          </p:cNvPr>
          <p:cNvSpPr txBox="1">
            <a:spLocks noChangeArrowheads="1"/>
          </p:cNvSpPr>
          <p:nvPr/>
        </p:nvSpPr>
        <p:spPr bwMode="auto">
          <a:xfrm>
            <a:off x="1908175" y="2924175"/>
            <a:ext cx="53990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800"/>
              <a:t>THE END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99AEF3-778E-41EF-9E97-068032D8F2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2474913"/>
            <a:ext cx="16130588"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0" descr="Portrait with Footer.png">
            <a:extLst>
              <a:ext uri="{FF2B5EF4-FFF2-40B4-BE49-F238E27FC236}">
                <a16:creationId xmlns:a16="http://schemas.microsoft.com/office/drawing/2014/main" id="{E7FF87C6-BB17-4E56-968E-C0251A9F92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a:extLst>
              <a:ext uri="{FF2B5EF4-FFF2-40B4-BE49-F238E27FC236}">
                <a16:creationId xmlns:a16="http://schemas.microsoft.com/office/drawing/2014/main" id="{8B0DC0E5-E80E-46D0-B8C1-9991CBCA8FC4}"/>
              </a:ext>
            </a:extLst>
          </p:cNvPr>
          <p:cNvSpPr txBox="1">
            <a:spLocks noChangeArrowheads="1"/>
          </p:cNvSpPr>
          <p:nvPr/>
        </p:nvSpPr>
        <p:spPr bwMode="auto">
          <a:xfrm>
            <a:off x="2139950" y="115888"/>
            <a:ext cx="53657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path" presetSubtype="0" accel="50000" decel="50000" fill="hold" nodeType="clickEffect">
                                  <p:stCondLst>
                                    <p:cond delay="0"/>
                                  </p:stCondLst>
                                  <p:childTnLst>
                                    <p:animMotion origin="layout" path="M 0.19965 -0.16968 C 0.32396 -0.16968 0.42535 -0.06875 0.42535 0.05579 C 0.42535 0.18032 0.32396 0.28171 0.19965 0.28171 C 0.075 0.28171 -0.02587 0.18032 -0.02587 0.05579 C -0.02587 -0.06875 0.075 -0.16968 0.19965 -0.16968 Z " pathEditMode="relative" rAng="0" ptsTypes="AAAAA">
                                      <p:cBhvr>
                                        <p:cTn id="6" dur="5000" fill="hold"/>
                                        <p:tgtEl>
                                          <p:spTgt spid="6"/>
                                        </p:tgtEl>
                                        <p:attrNameLst>
                                          <p:attrName>ppt_x</p:attrName>
                                          <p:attrName>ppt_y</p:attrName>
                                        </p:attrNameLst>
                                      </p:cBhvr>
                                      <p:rCtr x="0" y="2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DD01F3-469B-4A4E-B63C-83C77DF30CD3}"/>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ED119201-084C-4D73-AE6D-671E5F124B15}"/>
              </a:ext>
            </a:extLst>
          </p:cNvPr>
          <p:cNvSpPr txBox="1">
            <a:spLocks/>
          </p:cNvSpPr>
          <p:nvPr/>
        </p:nvSpPr>
        <p:spPr>
          <a:xfrm>
            <a:off x="900113" y="6165850"/>
            <a:ext cx="7488237" cy="322263"/>
          </a:xfrm>
          <a:prstGeom prst="rect">
            <a:avLst/>
          </a:prstGeom>
          <a:solidFill>
            <a:schemeClr val="bg1"/>
          </a:solidFill>
          <a:ln>
            <a:noFill/>
          </a:ln>
        </p:spPr>
        <p:txBody>
          <a:bodyPr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a:t>
            </a:r>
            <a:r>
              <a:rPr lang="en-GB" sz="1400" dirty="0" err="1">
                <a:latin typeface="Arial" pitchFamily="34" charset="0"/>
                <a:cs typeface="Arial" pitchFamily="34" charset="0"/>
              </a:rPr>
              <a:t>Leszek.Leszczyns</a:t>
            </a:r>
            <a:r>
              <a:rPr lang="en-GB" sz="1400" dirty="0">
                <a:latin typeface="Arial" pitchFamily="34" charset="0"/>
                <a:cs typeface="Arial" pitchFamily="34" charset="0"/>
              </a:rPr>
              <a:t> (@flickr.com) - granted under creative commons licence - attribution</a:t>
            </a:r>
          </a:p>
        </p:txBody>
      </p:sp>
      <p:pic>
        <p:nvPicPr>
          <p:cNvPr id="7172" name="Picture 10" descr="Portrait with Footer.png">
            <a:extLst>
              <a:ext uri="{FF2B5EF4-FFF2-40B4-BE49-F238E27FC236}">
                <a16:creationId xmlns:a16="http://schemas.microsoft.com/office/drawing/2014/main" id="{18164498-738E-45CC-916D-2E9319F546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5">
            <a:extLst>
              <a:ext uri="{FF2B5EF4-FFF2-40B4-BE49-F238E27FC236}">
                <a16:creationId xmlns:a16="http://schemas.microsoft.com/office/drawing/2014/main" id="{26E0099B-FF19-443F-BC98-F80CBB02371B}"/>
              </a:ext>
            </a:extLst>
          </p:cNvPr>
          <p:cNvSpPr txBox="1">
            <a:spLocks noChangeArrowheads="1"/>
          </p:cNvSpPr>
          <p:nvPr/>
        </p:nvSpPr>
        <p:spPr bwMode="auto">
          <a:xfrm>
            <a:off x="323850" y="2767013"/>
            <a:ext cx="3671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bg1"/>
                </a:solidFill>
                <a:latin typeface="Twinkl" pitchFamily="2" charset="0"/>
              </a:rPr>
              <a:t>Clownfish are also known as "anemonefish" because they live in community with sea anemones.</a:t>
            </a:r>
          </a:p>
        </p:txBody>
      </p:sp>
      <p:sp>
        <p:nvSpPr>
          <p:cNvPr id="7174" name="TextBox 7">
            <a:extLst>
              <a:ext uri="{FF2B5EF4-FFF2-40B4-BE49-F238E27FC236}">
                <a16:creationId xmlns:a16="http://schemas.microsoft.com/office/drawing/2014/main" id="{5DA8E9A4-C3C0-4300-9368-2086264DC44D}"/>
              </a:ext>
            </a:extLst>
          </p:cNvPr>
          <p:cNvSpPr txBox="1">
            <a:spLocks noChangeArrowheads="1"/>
          </p:cNvSpPr>
          <p:nvPr/>
        </p:nvSpPr>
        <p:spPr bwMode="auto">
          <a:xfrm>
            <a:off x="1979613" y="1711325"/>
            <a:ext cx="35290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solidFill>
                  <a:schemeClr val="bg1"/>
                </a:solidFill>
                <a:latin typeface="Twinkl SemiBold" pitchFamily="2" charset="0"/>
              </a:rPr>
              <a:t>A clownfish!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9AEA60-E121-44A0-9405-779B743958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8988" y="-3771900"/>
            <a:ext cx="16129001"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0" descr="Portrait with Footer.png">
            <a:extLst>
              <a:ext uri="{FF2B5EF4-FFF2-40B4-BE49-F238E27FC236}">
                <a16:creationId xmlns:a16="http://schemas.microsoft.com/office/drawing/2014/main" id="{D6AE0F50-42B1-43B6-85B4-E9D2D52711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5">
            <a:extLst>
              <a:ext uri="{FF2B5EF4-FFF2-40B4-BE49-F238E27FC236}">
                <a16:creationId xmlns:a16="http://schemas.microsoft.com/office/drawing/2014/main" id="{9415A8AA-A17D-4275-8DE6-680A886E9847}"/>
              </a:ext>
            </a:extLst>
          </p:cNvPr>
          <p:cNvSpPr txBox="1">
            <a:spLocks noChangeArrowheads="1"/>
          </p:cNvSpPr>
          <p:nvPr/>
        </p:nvSpPr>
        <p:spPr bwMode="auto">
          <a:xfrm>
            <a:off x="1979613" y="6049963"/>
            <a:ext cx="53641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path" presetSubtype="0" accel="50000" decel="50000" fill="hold" nodeType="clickEffect">
                                  <p:stCondLst>
                                    <p:cond delay="0"/>
                                  </p:stCondLst>
                                  <p:childTnLst>
                                    <p:animMotion origin="layout" path="M 0.01788 0.06852 C 0.01788 -0.00741 0.07829 -0.06968 0.1526 -0.06968 L 0.46371 -0.06968 C 0.53819 -0.06968 0.59861 -0.00741 0.59861 0.06852 L 0.59861 0.38264 C 0.59861 0.45879 0.53819 0.52338 0.46371 0.52338 L 0.1526 0.52338 C 0.07829 0.52338 0.01788 0.45879 0.01788 0.38264 L 0.01788 0.06852 Z " pathEditMode="relative" rAng="0" ptsTypes="AAAAAAAAA">
                                      <p:cBhvr>
                                        <p:cTn id="6" dur="5000" spd="-100000" fill="hold"/>
                                        <p:tgtEl>
                                          <p:spTgt spid="5"/>
                                        </p:tgtEl>
                                        <p:attrNameLst>
                                          <p:attrName>ppt_x</p:attrName>
                                          <p:attrName>ppt_y</p:attrName>
                                        </p:attrNameLst>
                                      </p:cBhvr>
                                      <p:rCtr x="29028" y="15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8" name="Picture 10" descr="Portrait with Footer.png">
            <a:extLst>
              <a:ext uri="{FF2B5EF4-FFF2-40B4-BE49-F238E27FC236}">
                <a16:creationId xmlns:a16="http://schemas.microsoft.com/office/drawing/2014/main" id="{E23F2DBF-A82D-4A1A-99B3-2BD29597ED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8911224-8723-407B-AF49-B1EC07377822}"/>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Derek Keats (@flickr.com) - granted under creative commons licence - attribution</a:t>
            </a:r>
          </a:p>
        </p:txBody>
      </p:sp>
      <p:pic>
        <p:nvPicPr>
          <p:cNvPr id="9220" name="Picture 1">
            <a:extLst>
              <a:ext uri="{FF2B5EF4-FFF2-40B4-BE49-F238E27FC236}">
                <a16:creationId xmlns:a16="http://schemas.microsoft.com/office/drawing/2014/main" id="{425C76AF-8F5D-42D3-A6EA-9C388C4C38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068638"/>
            <a:ext cx="34210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5C8907-05A6-4A4E-BFD3-EC71F6F9F4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1611313"/>
            <a:ext cx="16130588" cy="114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0" descr="Portrait with Footer.png">
            <a:extLst>
              <a:ext uri="{FF2B5EF4-FFF2-40B4-BE49-F238E27FC236}">
                <a16:creationId xmlns:a16="http://schemas.microsoft.com/office/drawing/2014/main" id="{156BB155-8C4D-4F2F-A449-251E2E4E891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6">
            <a:extLst>
              <a:ext uri="{FF2B5EF4-FFF2-40B4-BE49-F238E27FC236}">
                <a16:creationId xmlns:a16="http://schemas.microsoft.com/office/drawing/2014/main" id="{B0A4E85F-468D-4B1C-8AB4-FE1CD48CC666}"/>
              </a:ext>
            </a:extLst>
          </p:cNvPr>
          <p:cNvSpPr txBox="1">
            <a:spLocks noChangeArrowheads="1"/>
          </p:cNvSpPr>
          <p:nvPr/>
        </p:nvSpPr>
        <p:spPr bwMode="auto">
          <a:xfrm>
            <a:off x="1979613" y="6049963"/>
            <a:ext cx="536416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000">
                <a:solidFill>
                  <a:schemeClr val="bg1"/>
                </a:solidFill>
                <a:latin typeface="Twinkl SemiBold" pitchFamily="2" charset="0"/>
              </a:rPr>
              <a:t>What am I looking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path" presetSubtype="0" accel="50000" decel="50000" fill="hold" nodeType="clickEffect">
                                  <p:stCondLst>
                                    <p:cond delay="0"/>
                                  </p:stCondLst>
                                  <p:childTnLst>
                                    <p:animMotion origin="layout" path="M 3.61111E-6 0.0794 C 3.61111E-6 0.15625 0.05538 0.21875 0.12291 0.21875 C 0.20243 0.21875 0.23125 0.14931 0.2434 0.10718 L 0.2559 0.05139 C 0.26823 0.00926 0.29878 -0.05995 0.38871 -0.05995 C 0.44635 -0.05995 0.5118 0.00231 0.5118 0.0794 C 0.5118 0.15625 0.44635 0.21875 0.38871 0.21875 C 0.29878 0.21875 0.26823 0.14931 0.2559 0.10718 L 0.2434 0.05139 C 0.23125 0.00926 0.20243 -0.05995 0.12291 -0.05995 C 0.05538 -0.05995 3.61111E-6 0.00231 3.61111E-6 0.0794 Z " pathEditMode="relative" rAng="0" ptsTypes="AAAAAAAAAAA">
                                      <p:cBhvr>
                                        <p:cTn id="6" dur="5000" fill="hold"/>
                                        <p:tgtEl>
                                          <p:spTgt spid="6"/>
                                        </p:tgtEl>
                                        <p:attrNameLst>
                                          <p:attrName>ppt_x</p:attrName>
                                          <p:attrName>ppt_y</p:attrName>
                                        </p:attrNameLst>
                                      </p:cBhvr>
                                      <p:rCtr x="2559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F2F0AC7-C077-4F71-AEA2-3E5829C87E02}"/>
              </a:ext>
            </a:extLst>
          </p:cNvPr>
          <p:cNvSpPr/>
          <p:nvPr/>
        </p:nvSpPr>
        <p:spPr>
          <a:xfrm>
            <a:off x="900113" y="6165850"/>
            <a:ext cx="7416800"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itle 1">
            <a:extLst>
              <a:ext uri="{FF2B5EF4-FFF2-40B4-BE49-F238E27FC236}">
                <a16:creationId xmlns:a16="http://schemas.microsoft.com/office/drawing/2014/main" id="{F02E5953-D9D5-4161-930C-50B7728B47B3}"/>
              </a:ext>
            </a:extLst>
          </p:cNvPr>
          <p:cNvSpPr txBox="1">
            <a:spLocks/>
          </p:cNvSpPr>
          <p:nvPr/>
        </p:nvSpPr>
        <p:spPr>
          <a:xfrm>
            <a:off x="900113" y="6165850"/>
            <a:ext cx="7488237" cy="322263"/>
          </a:xfrm>
          <a:prstGeom prst="rect">
            <a:avLst/>
          </a:prstGeom>
          <a:solidFill>
            <a:schemeClr val="bg1"/>
          </a:solidFill>
          <a:ln>
            <a:noFill/>
          </a:ln>
        </p:spPr>
        <p:txBody>
          <a:bodyPr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1400" dirty="0">
                <a:latin typeface="Arial" pitchFamily="34" charset="0"/>
                <a:cs typeface="Arial" pitchFamily="34" charset="0"/>
              </a:rPr>
              <a:t>Photo courtesy of  </a:t>
            </a:r>
            <a:r>
              <a:rPr lang="en-GB" sz="1400" dirty="0" err="1">
                <a:latin typeface="Arial" pitchFamily="34" charset="0"/>
                <a:cs typeface="Arial" pitchFamily="34" charset="0"/>
              </a:rPr>
              <a:t>cosmorama</a:t>
            </a:r>
            <a:r>
              <a:rPr lang="en-GB" sz="1400" dirty="0">
                <a:latin typeface="Arial" pitchFamily="34" charset="0"/>
                <a:cs typeface="Arial" pitchFamily="34" charset="0"/>
              </a:rPr>
              <a:t> (@flickr.com) - granted under creative commons licence - attribution</a:t>
            </a:r>
          </a:p>
        </p:txBody>
      </p:sp>
      <p:pic>
        <p:nvPicPr>
          <p:cNvPr id="11268" name="Picture 10" descr="Portrait with Footer.png">
            <a:extLst>
              <a:ext uri="{FF2B5EF4-FFF2-40B4-BE49-F238E27FC236}">
                <a16:creationId xmlns:a16="http://schemas.microsoft.com/office/drawing/2014/main" id="{82593437-E1B2-48E2-BB4E-A13908413B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6453188"/>
            <a:ext cx="100806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5">
            <a:extLst>
              <a:ext uri="{FF2B5EF4-FFF2-40B4-BE49-F238E27FC236}">
                <a16:creationId xmlns:a16="http://schemas.microsoft.com/office/drawing/2014/main" id="{F940879A-1C3F-401C-B018-010C42B913EB}"/>
              </a:ext>
            </a:extLst>
          </p:cNvPr>
          <p:cNvSpPr txBox="1">
            <a:spLocks noChangeArrowheads="1"/>
          </p:cNvSpPr>
          <p:nvPr/>
        </p:nvSpPr>
        <p:spPr bwMode="auto">
          <a:xfrm>
            <a:off x="2478088" y="1700213"/>
            <a:ext cx="36718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Twinkl" pitchFamily="2" charset="0"/>
              </a:rPr>
              <a:t>Crabs have 10 legs, however, the first pair are its claws which are called chelae.</a:t>
            </a:r>
          </a:p>
        </p:txBody>
      </p:sp>
      <p:sp>
        <p:nvSpPr>
          <p:cNvPr id="11270" name="TextBox 7">
            <a:extLst>
              <a:ext uri="{FF2B5EF4-FFF2-40B4-BE49-F238E27FC236}">
                <a16:creationId xmlns:a16="http://schemas.microsoft.com/office/drawing/2014/main" id="{E438AC3C-015B-4C6A-8332-49519987B87F}"/>
              </a:ext>
            </a:extLst>
          </p:cNvPr>
          <p:cNvSpPr txBox="1">
            <a:spLocks noChangeArrowheads="1"/>
          </p:cNvSpPr>
          <p:nvPr/>
        </p:nvSpPr>
        <p:spPr bwMode="auto">
          <a:xfrm>
            <a:off x="468313" y="347663"/>
            <a:ext cx="201453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4400">
                <a:latin typeface="Twinkl SemiBold" pitchFamily="2" charset="0"/>
              </a:rPr>
              <a:t>A crab!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BF18BF768D247BF7EA69C5EEDBCE3" ma:contentTypeVersion="10" ma:contentTypeDescription="Create a new document." ma:contentTypeScope="" ma:versionID="4a81ed0f6d7fd41ba79f3d76e39a8746">
  <xsd:schema xmlns:xsd="http://www.w3.org/2001/XMLSchema" xmlns:xs="http://www.w3.org/2001/XMLSchema" xmlns:p="http://schemas.microsoft.com/office/2006/metadata/properties" xmlns:ns2="cbb86898-7bcd-4c22-a1d0-8ae3b8c522fe" targetNamespace="http://schemas.microsoft.com/office/2006/metadata/properties" ma:root="true" ma:fieldsID="871529b57d708d09f4815b9b353f5935" ns2:_="">
    <xsd:import namespace="cbb86898-7bcd-4c22-a1d0-8ae3b8c522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86898-7bcd-4c22-a1d0-8ae3b8c52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9D4AF9-1049-4E29-BB86-7433A0207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86898-7bcd-4c22-a1d0-8ae3b8c522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D32810-87D2-4545-B6FF-02B8DE4C17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537</TotalTime>
  <Words>555</Words>
  <Application>Microsoft Office PowerPoint</Application>
  <PresentationFormat>On-screen Show (4:3)</PresentationFormat>
  <Paragraphs>56</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Siobhan McNeice</cp:lastModifiedBy>
  <cp:revision>207</cp:revision>
  <dcterms:created xsi:type="dcterms:W3CDTF">2012-11-21T10:26:22Z</dcterms:created>
  <dcterms:modified xsi:type="dcterms:W3CDTF">2020-06-05T09:30:14Z</dcterms:modified>
</cp:coreProperties>
</file>