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B719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CF5F3A-FB02-444D-9B0F-0908A410F9DA}" type="datetimeFigureOut">
              <a:rPr lang="en-GB"/>
              <a:pPr>
                <a:defRPr/>
              </a:pPr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CD575D-93B9-40AC-B2C6-98AD3997ED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5B8037-60B4-425D-9902-747C887FDCA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9BD0D-7140-4B1C-A617-EEA7F16582E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32A131-FFFB-4D17-A595-497ED826AD9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E1019-3434-4FE7-A229-F7BA8D9B102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50CB-AB4E-4A2A-8EC9-7DC942F71B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8903-8DA1-46F2-8A16-45F3F8EA4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E7B8-B525-40D5-8456-6E18A760CC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9E6B-1B32-47E0-9750-6B843627B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559D-5FAF-4466-A269-E55850B8C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D966-85BA-4B0C-A7BE-446AAAE055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0C37-BFDA-4F03-BA98-56102C486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837C-F1FD-4AC1-9DB3-67990009C5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4125-7B7D-40B1-81DF-84FD19B058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BD75-6477-477F-BC57-3991558AA7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562F-E301-41C1-B738-720BD29C4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D15AB-3B57-48DF-A7F8-112D5AB05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196752"/>
            <a:ext cx="6408712" cy="1872208"/>
          </a:xfrm>
          <a:blipFill>
            <a:blip r:embed="rId3" cstate="print"/>
            <a:tile tx="0" ty="0" sx="100000" sy="100000" flip="none" algn="tl"/>
          </a:blipFill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CIRCLES</a:t>
            </a:r>
            <a:r>
              <a:rPr lang="en-GB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GB" sz="8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4464496" cy="864096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 of a CIRCLE</a:t>
            </a:r>
            <a:endParaRPr lang="en-GB" sz="4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51920" y="6021288"/>
            <a:ext cx="1728192" cy="836712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Primary 6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Maths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By:  </a:t>
            </a:r>
            <a:r>
              <a:rPr lang="en-GB" sz="1400" b="1" dirty="0" err="1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Jinky</a:t>
            </a: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GB" sz="1400" b="1" dirty="0" err="1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Dabon</a:t>
            </a:r>
            <a:endParaRPr lang="en-GB" sz="140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7D94D31D-12D0-4F37-81A1-6296DACF2C5D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B47E5A8B-0CA2-479B-BA02-0DC493B44B7D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3075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236199" flipH="1">
            <a:off x="5827713" y="798513"/>
            <a:ext cx="196850" cy="26733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092280" y="980728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CENTRE</a:t>
            </a:r>
            <a:endParaRPr lang="en-GB" sz="3200" dirty="0">
              <a:ln w="28575">
                <a:prstDash val="dash"/>
              </a:ln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136904" cy="108012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0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centre</a:t>
            </a: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fixed point in the middle of the circle.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distance from the centre of a circle to any point on the circumference  of the circle is always the same. </a:t>
            </a:r>
            <a:endParaRPr lang="en-GB" sz="200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3D8AE8E0-851E-44DA-AE7D-58F0656DD7AE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4099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236199" flipH="1">
            <a:off x="5827713" y="798513"/>
            <a:ext cx="196850" cy="26733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092280" y="980728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Circle M</a:t>
            </a:r>
            <a:endParaRPr lang="en-GB" sz="3200" dirty="0">
              <a:ln w="28575">
                <a:prstDash val="dash"/>
              </a:ln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136904" cy="115212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letter that represents the centre of a circle can be used to name circle.  For example, the circle in the above diagram can be called </a:t>
            </a:r>
            <a:r>
              <a:rPr lang="en-GB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Circle M</a:t>
            </a: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endParaRPr lang="en-GB" sz="240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0" y="3068960"/>
            <a:ext cx="360040" cy="36004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n w="28575">
                  <a:prstDash val="dash"/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</a:t>
            </a:r>
            <a:endParaRPr lang="en-GB" dirty="0">
              <a:ln w="28575">
                <a:prstDash val="dash"/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2355F9D2-2A50-40F6-9B0A-8FB6ED9F4ACD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5123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1835150" y="692150"/>
            <a:ext cx="4681538" cy="4321175"/>
          </a:xfrm>
          <a:prstGeom prst="ellipse">
            <a:avLst/>
          </a:prstGeom>
          <a:ln w="57150">
            <a:solidFill>
              <a:srgbClr val="B719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140200" y="2636838"/>
            <a:ext cx="144463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7631414" flipH="1">
            <a:off x="7135813" y="2903537"/>
            <a:ext cx="228600" cy="202882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084168" y="4581128"/>
            <a:ext cx="2952328" cy="28803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Plain">
              <a:avLst/>
            </a:prstTxWarp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CIRCUMFERENCE</a:t>
            </a:r>
            <a:endParaRPr lang="en-GB" sz="16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733256"/>
            <a:ext cx="8352928" cy="864096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circumference </a:t>
            </a: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of a circle is the edge or perimeter of the circle.</a:t>
            </a:r>
            <a:endParaRPr lang="en-GB" sz="2800" b="1" i="1" u="sng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7DB0CB3F-BAB9-4938-9099-4AEBFED0BAFC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6147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236199" flipH="1">
            <a:off x="4762501" y="141287"/>
            <a:ext cx="195262" cy="306546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228184" y="404664"/>
            <a:ext cx="1512168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RADIUS</a:t>
            </a:r>
            <a:endParaRPr lang="en-GB" sz="3200" dirty="0">
              <a:ln w="28575">
                <a:prstDash val="dash"/>
              </a:ln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136904" cy="115212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radius</a:t>
            </a: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straight line that has one endpoint on the centre of the circle and the other endpoint on the circumference of the circle.</a:t>
            </a:r>
          </a:p>
        </p:txBody>
      </p:sp>
      <p:cxnSp>
        <p:nvCxnSpPr>
          <p:cNvPr id="10" name="Straight Connector 9"/>
          <p:cNvCxnSpPr>
            <a:stCxn id="12" idx="1"/>
          </p:cNvCxnSpPr>
          <p:nvPr/>
        </p:nvCxnSpPr>
        <p:spPr>
          <a:xfrm flipH="1" flipV="1">
            <a:off x="2484438" y="2276475"/>
            <a:ext cx="2181225" cy="669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C7C4CF90-C464-4697-8AA4-4A799141DFCC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7171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19403390" flipH="1">
            <a:off x="3211513" y="604838"/>
            <a:ext cx="233362" cy="23352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67544" y="404664"/>
            <a:ext cx="2016224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352928" cy="115212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r>
              <a:rPr lang="en-GB" sz="2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straight line that passes through the centre of the circle and has both endpoints on the circumference of the circle.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0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twice as long as the radius of the circle.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484438" y="2276475"/>
            <a:ext cx="4464050" cy="14398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4DACFD6F-5DBE-4558-BB7A-191A02A12043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8195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13863101" flipH="1">
            <a:off x="2389981" y="1156494"/>
            <a:ext cx="211138" cy="3378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23528" y="3933056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CHORD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352928" cy="864096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chord</a:t>
            </a: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straight line that has both endpoints on the circumference of the circle.</a:t>
            </a:r>
            <a:endParaRPr lang="en-GB" sz="2800" b="1" i="1" u="sng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059113" y="1484313"/>
            <a:ext cx="3960812" cy="1223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2339975" y="908050"/>
            <a:ext cx="4824413" cy="4608513"/>
          </a:xfrm>
          <a:prstGeom prst="ellipse">
            <a:avLst/>
          </a:prstGeom>
          <a:solidFill>
            <a:srgbClr val="FF00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9F900DA1-235F-4ECC-9CA3-24457CF0F8E7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9220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824413" cy="4608513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3068638"/>
            <a:ext cx="144462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650931" flipH="1">
            <a:off x="5861050" y="965200"/>
            <a:ext cx="230188" cy="275748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868144" y="5877272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CHORD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203575" y="4365625"/>
            <a:ext cx="3600450" cy="64770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>
            <a:off x="7236296" y="1196752"/>
            <a:ext cx="1584176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CENTRE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572000" y="3212976"/>
            <a:ext cx="360040" cy="36004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n w="28575">
                  <a:prstDash val="dash"/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</a:t>
            </a:r>
            <a:endParaRPr lang="en-GB" dirty="0">
              <a:ln w="28575">
                <a:prstDash val="dash"/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8" name="Down Arrow 17"/>
          <p:cNvSpPr/>
          <p:nvPr/>
        </p:nvSpPr>
        <p:spPr>
          <a:xfrm rot="5745858" flipH="1">
            <a:off x="6131719" y="2234407"/>
            <a:ext cx="215900" cy="273526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668344" y="3573016"/>
            <a:ext cx="1296144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Circle M</a:t>
            </a:r>
            <a:endParaRPr lang="en-GB" sz="24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1" name="Down Arrow 20"/>
          <p:cNvSpPr/>
          <p:nvPr/>
        </p:nvSpPr>
        <p:spPr>
          <a:xfrm rot="9452765" flipH="1">
            <a:off x="5659438" y="4583113"/>
            <a:ext cx="225425" cy="127317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2339975" y="2924175"/>
            <a:ext cx="4824413" cy="4333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 rot="13281677">
            <a:off x="2243138" y="2760663"/>
            <a:ext cx="153987" cy="17256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0" y="4293096"/>
            <a:ext cx="2160240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107504" y="1268760"/>
            <a:ext cx="2376264" cy="36004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CIRCUMFERENCE</a:t>
            </a:r>
            <a:endParaRPr lang="en-GB" sz="24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9" name="Down Arrow 28"/>
          <p:cNvSpPr/>
          <p:nvPr/>
        </p:nvSpPr>
        <p:spPr>
          <a:xfrm rot="18445904">
            <a:off x="1737519" y="1346994"/>
            <a:ext cx="203200" cy="14843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2771800" y="188640"/>
            <a:ext cx="3744416" cy="576064"/>
          </a:xfrm>
          <a:prstGeom prst="rect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189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PARTS OF A CIRCLE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411413" y="3141663"/>
            <a:ext cx="2254250" cy="7191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 rot="12484011">
            <a:off x="2970213" y="3309938"/>
            <a:ext cx="177800" cy="27241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1619672" y="5877272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RADIUS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12" grpId="0" animBg="1"/>
      <p:bldP spid="15" grpId="0" animBg="1"/>
      <p:bldP spid="16" grpId="0" build="p" animBg="1"/>
      <p:bldP spid="13" grpId="0" build="p" animBg="1"/>
      <p:bldP spid="14" grpId="0" build="p"/>
      <p:bldP spid="18" grpId="0" animBg="1"/>
      <p:bldP spid="19" grpId="0" build="p" animBg="1"/>
      <p:bldP spid="21" grpId="0" animBg="1"/>
      <p:bldP spid="26" grpId="0" animBg="1"/>
      <p:bldP spid="27" grpId="0" build="p" animBg="1"/>
      <p:bldP spid="28" grpId="0" build="p" animBg="1"/>
      <p:bldP spid="29" grpId="0" animBg="1"/>
      <p:bldP spid="30" grpId="0" build="p" animBg="1"/>
      <p:bldP spid="35" grpId="0" animBg="1"/>
      <p:bldP spid="3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496944" cy="692696"/>
          </a:xfrm>
          <a:blipFill>
            <a:blip r:embed="rId3" cstate="print"/>
            <a:tile tx="0" ty="0" sx="100000" sy="100000" flip="none" algn="tl"/>
          </a:blipFill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Things that are shaped like a circle....</a:t>
            </a: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GB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C7CD23A1-F5B8-4608-BFF7-CD1C24E1E8CF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10245" name="AutoShape 2" descr="http://openclipart.org/people/Machovka/Machovka_summer_sun.sv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6" name="AutoShape 4" descr="http://openclipart.org/people/Machovka/Machovka_summer_sun.sv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6632" name="Picture 8" descr="http://t1.gstatic.com/images?q=tbn:ANd9GcRpv0D0dOzN9oIhL_AD7huJhhwlqpd3_HSIGBNITDN2fp3y47e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64637">
            <a:off x="85377" y="2037314"/>
            <a:ext cx="2872479" cy="2118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4" name="Picture 10" descr="http://t0.gstatic.com/images?q=tbn:ANd9GcTvFVF2zcy0-1BgLhdbEm2iegB2P-w5tZuXbgWkh6gvmo0qJM1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836712"/>
            <a:ext cx="2664296" cy="24311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36" name="Picture 12" descr="http://www.marshu.com/articles/images-website/articles/presidents-on-coins/quarter-coin-hea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74379">
            <a:off x="6948300" y="4199440"/>
            <a:ext cx="1925673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8" name="Picture 14" descr="http://t3.gstatic.com/images?q=tbn:ANd9GcSXh1M5Cp0N7DoOfZzum_Y7whA-tL_ZhoCbs63FPzYSb7XLwnjqu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706222">
            <a:off x="2549563" y="4015918"/>
            <a:ext cx="2012906" cy="1895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40" name="Picture 16" descr="http://t0.gstatic.com/images?q=tbn:ANd9GcQ95u8D2eWxHczwrNMxsQQzv56M8ROPSkLzRMx9mN9JzmNflJ7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1268760"/>
            <a:ext cx="1944216" cy="2295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2" name="AutoShape 18" descr="data:image/jpeg;base64,/9j/4AAQSkZJRgABAQAAAQABAAD/2wCEAAkGBhQSERQUEhQVFBUVGBkUGBUXGRcXFRoYGRkXFBgVGRgXHCYeGBkjHR0YHy8gIycpLCwsFh8xNTAqNSYsLCkBCQoKDgwOFw8PGikfHBwpKSwpKSkpKSkpKSkpKSwpKSkpLCkpKSwpKSkpKSkpLCkpKSksLCkpKTUsLCksLCkpNv/AABEIAN8A4gMBIgACEQEDEQH/xAAcAAEAAQUBAQAAAAAAAAAAAAAABAIDBQYHAQj/xABFEAACAQIEAwUECAMFCAIDAAABAhEAAwQSITEFQVEGEyJhcTJCgZEHFCNSobHB8DNicoKSotHhFjREU2OTsvFDwhUXJP/EABgBAQEBAQEAAAAAAAAAAAAAAAACAQME/8QAIREBAQACAgICAwEAAAAAAAAAAAECESExA0ESUSJhoTL/2gAMAwEAAhEDEQA/AO40pSgUpSgUpSgUpSgUpSgUpVp8So3YCgu0qG/FrQ3cVZbj9n7wo3TJUrGjj9r71XU4vbPvChpNpVpMUp2YVcBox7SlKBSlKBSlKBSlKBSlKBSlKBSlKBSlKBSlKBSlQOIcWW0OpoJty4FEkxWE4j2pS3trWpce7XEz4oFadc4ncvki0rXOpHsj1Y6CsXMW58T7dtrBrVsf2vuH3qxF2wAT3+IS3/LbBuv6GIUH41H+vYFDqmJvx951tLPoqk/jWbdJiuYrtHcPvGsfd43d6t+NS37T4Uexw+1uSM928/z8QmqP9rLR0+oYQenfA/PvKbVpAHaC6Peb5mpeG7Y3l941dbtDhW9vh6Dzt3ryH8WYUt3OGXdD9bw56/Z30H4K3502xm+HfSC4jMa27hPbwNHirQU7FLd/3PFWMQeSSbV0+lu7En0NY3E4G9hnyXEe233XBUn05H4VW2WSu+4DtIr7kVmLWIDbGvn7hfaR0OpNb5wPtZMa0c7i6VSsXw/jAcamsmGmiHtKUoFKUoFKUoFKUoFKUoFKUoFeE17WE43xsWwRMRuf3yo2Ta5xbjIQQDrXM+PdrDcuG1YBu3OYB8K9SzbADn+dQeP9qDfDEObWHGhu+/cP3LQP58ucbHQ+JcdZk7u0vdWj7q7tHN23c7+Q5Cp26zHXbL8S4taQ/av9auDUoumHU9CRrc+EDTeKx+J7S3boCkhUA8KJKW1nkFWB8axGDwDXGKiM2VmCnQtlGbKvViJIHOPhVNpDvyoraYb9WWva1bIJouHY1ozdnhtt7IuC7bBE51ZwrggmCqnV1IjaTMjzrEG5V/DcKd/ZDN/SCenSpx7KX4/g3f8Atvt/drGsWjiQDtOvWPKsnxbhNq2M1u9auAnwhCS0fzKRKR0NTMZwVRbBNm8lzKFMrCSBGcMYOsSVjcnWomL4fZCBrbNmgeCDIaBJLeyVmSI11EgUEBbkc/Otj4f29vIgt3Iv2fZNq99op6b6qf6TWp3ARVHeU0zbeUw+Fxf+7n6te0+xuNNlyeVu6dUPk/zqJmu4e4UuKyOu6sII/wAx5jQ1q6XCDWz8J7UgotnGL39kaKZi9a87Vw8v5G8J8qcjcez/AGlOgJroXCeM5gK41i+HGxluW372w/sXlEa/8u4PcuDpzrYuz/HCIBNV253F2BHkaVVWB4RxSQKzqtNHN7SlKBSlKBSlKBSlKBSleE0EHi+PFq2STGhMnYAak1xftN2j+s5mJYYdTECQ15xrlGmijcnlPWIzv0j9o++vNhkbLbtjNfcdB/8AGOp5RzOnI1oWPxSwt0j7Lx2rVpWXMmXKZeQSCZzZo16iKm13wx1NsPxXGXLzDOMqgQiAQqjfKo+Xn1q5w7gj34RG+08WVG0JKjPlAO5aTA5nzOuRxDNef63h2PfLD3UOrqRAN1J9tCdT92YbTUxMXxpbtsM6lL6NKvaVUDCfeCxkZY0ZRqI0BEnFJFniiuqPmXD37BXxAGGCgKrqo071YggDxAzHtTRw7gb4lm+roxQas7QltZ5sxOS2PKdutSLHDTccXcXme5dhreHQKt670doEWkO5ciW1IHvVOxXFRlCPkuZPZw9s5cJa+RzXn6md5ljUZZzFUxtUYbgFhSczviWXdMOItj+q/dEfJSPOpA4ras+xbwlrzytjLvxa5NufSKw+Nx1y7AuN4RoqLC2x/SqwP1qJk/yrlc7VzCNkuduru31jFkdENuwvwCTHyqgdtiN3xx8/rZH4d3Fa24qnDWlYtnYJAMSY12B9B++dTur1I3TB9v4/4jHp63LV8fEOFmp541bxOjHBYonldQ4LEeguL4Cf7Rrmi1WHrd2e03GVu/Eey+GchZu4K4dkxQm039GIQQR5kfGtX4z2VvYcxcQrOqturDqrr4WHoakcJ7T3rC5Awe0d7NwZ7Tf2Dt6rB862rgvFbd0d3hitst7WAxBz4a4f+i7a236AwZiCaueT7c7hpp2E4Hc7k3MiFFBaWZQZjLoJzPG5UdNY5wbmEZFVjENt1IG58hW64ns8jM9zCoRctg99grwJuoNmKkEG6nOQQw0mtX4tlcBzcZ7jAApkhVAGykQoXoANuldpU6e8E7RPhyQQLlpxFy03suv6N0bl57VnCVtFLlpi1i4YRj7SNubNzow5HmOu9auvCH7s3IlAcpIIzA9Ss5gOUxE6VP4BxMW8yXBnsXfDcTnE6OvR13B8o506HTOz3GNta6FwzG5hXFMBcNm5kLZhAdHG1y2fZuD9fOa6L2e4lIFX25ZRu9KtYe5Iq7RzKUpQKUpQKUpQKwPbPtGMFhnubufBbXmWO2nlv8POs9XGfpP7RZ8WQNUwogDkbp/PUD/tmsqsZutE47jSimyDJLZ7jcy2sKfJf/InyqngZc2LgUh1DK72OZABPeQPEVEAHLtI23rFW2z3AX2JGYxmME+IxzOpNZa7w20jHusTlvW2PteBGyk5XtXlMCVgjNl9TWO6LiMVbUi9h3ezcB/h+I5Wj2rdzeN9G1HVhrU7hNlmuC44Fy8/jRbkZFA/4i8Nsg3C8+ekBsd3xvXTcuDPBEhVC520AEKBqdyd9+dZfGXCqm0DLv4r7jmfdtCPdXp19BXLyZ64i8Md81TjOJ+2tpi2f+Lfb+JdPMTutvovPSaiWFAFUskcq9tRXndlTmqTVTJ0irRaP9Kpjx7nlU7CYQd1mI1Zok54gegiPmflri7tz9/Opq3/ALK2BOpIJg9W28UHb/XlWUQnIBIG0naY57TVVsAirIbxHyP61dCCTHl8PKqYpdY0Apmyn8f9KuZKGx/pWNbfwXtIMT3aYi4bV+3/ALvjJ8SnlbvH3k5BjqJ1kTV/i/DWuPcdba28ZZlr+Hyq1u4vO/aUyCDuyjrIrRgCK3jgHEWxdpEVsuMwoz4e571xF1awepAkid1kVWOWkZYzuMFj+NFgrP3buBHgt92InRbuUBWA5BRrAJNYXGcVe6xZzJ8gAOsAKAAPSs32hu6G7YHdpekXLYAi3dE5lEjRdSVI1hiK1m3bJIABPluT5aV3x5c7w2ngmKN+33P/AMlqblg9R7Vyx6Nqw8wetbf2V4lIU9a5zaW5hrikg23EMA241kZhuNvWtywOIAvB00S+O+UdG2uJ8DPyNVE5Th2LhOIkVlK1fgGIkCtnBqnnr2lKUClKUClKUEDjnERYw9y6fcUkeuyj5xXzVxrFl8xJkszXGPXkP1PxruP0q47JgSoMd40fAa/nFcA4k/2hHTT5CKmu2HW0/gNjEKrXcPb7wQUYBUukCQfFaIJ3CkNHKrPFOKG8D3llFugwbir3ZPUNbXwT5gA686sjBlGBFwIcuYN41KtGbu5gHNykaagzXl7FXbrg3nuOwES7Fj1A8X71rLVyJ/DbXdjPAldE/rO7ecCpG2+9eFMpVfuD/EdTVF4EgmQPWvFbu7errhZd5Pwqyr8xVyP/AFVsVUS9YmrZn4VWBXrvoa1izaUlhz51NxCrlXQDLOaZEEzuI5adaiWh15jnAq/eU91AA65o16HWY38qe2oVxhIgRptVxLc86jSZFSknpW1j0IeWtezXjXDVc1gt3Fqvh2MazcW4jQ6MGU9CDIr1l9BFWnXXTlQbh2itI5W/bAWzjVkqNreIUkERyGeR6P6Vh+FYfNBC3AT4G7pAzB0keLxKwWCDo2+4PKXwg9/gcRYPtW4xKfMJcA8vYPqKwWPRjqCYugMQDoTzkes7108V9IymlHEsK9u4UuaN7RGYMdddSCdfxrL8Fxx7kidbDrcH9D+B/hMf3qwr8LuIUGUEuBlyFXknZfATDfy7+VT+Aj7UL/zEe2R5kEr/AIgtdq5uz9m7+git0stIFc17D4jNZtk7xB+Ej9K6Pgz4atwy7X6UpRJSlKBSleGg5z9MeIi3YXq5P5f61xO8pe5A3OnzrsP0zPBw+u0n46xXJcHdNu6lxQCUYNDQV0ObUcx/rU13x/zFwcVxOQs2a4gUWZuKLltRoyr4gQG8KkHfw9BTg1jNd8RmDJ+GpNXsdxoKzfVmuWVuDx284KzOy7ZgNIJEjrzrzgG9wwNLbbxvB6kVy8l/GuuE5XVvTr94z86rw1nvLirrB3jeNyfl1qPIyDzqfwI+0TyGUHbcnX2l6da894jt7YtiB11/fzqq11r24dT11r0giPLfb4UYXGio9y4Nt6vYgiPMmBvERP79KiAHYCT051sGZ4QLcS5QHbV8h20OVrNwEb6jrFTbli0YhrTa8r2Fjn7rW0IHqai4LF3LWVVvlFXkty/bneToDB8RO3I+Uy7vFbrLAvkHQ+K9I+Vy1HyP6VNGIx2FNtgy6R0a3oeRm258+lREbeayHE7pdfEwJGuhw/8AVpkRW2kesDmKxQaqjF15JAXeqAx5VJwtqfFqIHIkHodVBMVZa14iu2sb6b6TP5mt2PbaE7jbSqW/91cvLlYic0e9186BprRk+yeJyYlQdrivab0dSB+MVCLBXhiQquwkcg3P0E7V5w26RftnYh1PTWd9KucWEXLgiJIj8RvTDjIvSZh+O4c+C5ZyrP8AFsyrtplJK3CV1GseGCSaiXr9tb6PZd3AdW8ahCIYaQGadBvNSbfZ7NhTcW1sZ74PIicuRk907HrGp0IIxF7DZOc+YBHISNehkT5V6XB1TsW8F02y3GEeW4rp+A9muV9iSWu3idSWU/ga6tg1haqdOOfaRSlK1BSlKBXle0oOX/TRhzFl/Mr8YJH5VzLg3HHQoi27NwzCh7SOxzH2ZInUnaeddi+l3B5sFng+B1PlGq//AGrgpBDGNIP71qa743hn8e97EIxbD4e2ukMiWbMEEEmTDERIOsa1C4G2Y3R1Q9fLXSsZjcY9xs1xmdvvOSzQBoCTqayPZK5//Qq/fm30HiBX9a5+SfjXXC8rAuSi+g8qz3CriJbDnNLaEAmCQW02IgqRoR7vI1rrgqzKJGViBO410+O1ZrD4lUtQTljMwBJWMxEaSsHpBNebLp19sReeGYAk6ka89TVzFXSHYbwSNNvX5V6S2fOwBVcjAgH3gWViNcwkFSZ3FReKXB3pK+/qRmDaxrrA/KaqRNqfiMQuRdImNPHqeZB9k8yelW8LiLcaxJn3UJHSD3qkbzMCqrpVmAGRxozBQDoIJkpDKPSN+W9TcRillSTcAYajOygFZVgZLE+1zIMFqlSgYpTnAUEmCJkRsJH2h/Jh57VKtYoZQG1Ykgt7xMRJbvZOke6Nue9Y9LIJHdkPC7y0acoYCOscpGtSluQsHUagjKgMwTqXttm1jnpvpQMRYU6MWE7k94BvzBsn86xN+wEYqJMc+vpPLassb9r7gjyt2WOuo2CRz9AB5VC4kq5syT0y5Ao25faNpsa2MXuHNCmZAMRCkgxIOzCDM/5VRhlDXD0zT4huNTqNTFSMFaz24A1GaOpB3MCdj6VTbtOpcxJBWRlYGBsQfmOulS1Z4jAuGOgmNvyFR9t9/wB8qyLYZrznM6KwQN9q8FokZQx0noJrHsemn561UYqwiHOkR7Q1q7xO7F5iN5B8p3n9aqwFmbi7dfONedRsbfm6TuAZg7QDzq8OcjLiL1rFYhWGI8Y1yrdChVMCCoAGUiNMsRB1r3iXF+/Pit2ledXRck+RUHIPgBWQ/wDyGH7lwt2/DeJcMVHdh4IBzhoMAnXKCdjFa9aMuPUV6HF1j6NsPme6f5gPkDXV7awK0D6J8FFgufecn5QK6FVR587yUpStSUpSgUpSgxHavhvf4O/b5m20eoGYfiBXzJikhj5/vavrEivm3t1wf6rjLqQCA+ZQdsreJdOemhrK6YX01ad5qrAYjI6sCQQQZHlVq40aVa2IPpU2bmnWXTae0HDwcSXU5bd5e+neBpmAAGsEx/ZNXsVcYLk74OwAgWy+R4G2hKyNNdiJ5xV7hGOd8N9kw72xmZNM0238NxIIgiDqCCIZvWo1jGrJYJcWQSrLcyMFBZYIVCoCsF8KgfGJryWfx3R8BihcQ5m1UNI95rR8TopiCyH7RP7XlUbF2VXRriMNGBAueJT74BQiCNYnQrG4NS8bbUnvLTFHzH2iS6sD4QCITLt0g7bVYs2nupmAm2MxNtPcLSGAXdFPt8l3jY1vDOXtnFBmHjXzaSGJBy5gIUtsNFBMHUGpuExRf7GMltiChIBK3B7Dlo1n2SRAhpjSoVvh0zoWtNpISWB5BQI8XlNXsJkAjvr9s8wFzL6gi6pj4VKljE2YacgI6EQQwPiXTWQeU7RVeDxWUwZVdxufUT3ifqTpWRuXw6ktdViCMzPZWWGwctBOYEwdST11qzbwwInPY6zkuD8k8jQFe2TMz++cF9P36MRaWGynKT/UPLU90ojeqoY6Z7biJzi2WHKFAKAjUgFth5xUa5iVIki3JEmFSdhroqAa9Cf1ISMEkWwImI37k7bfxLM9fe6daptZc24Ux/0xy6IYnQj51atXlHstA8gn5gVKUFtEeQBBXc5SyjZoUAz+PKpax+ObxCSDI3kHZiOWo/1qOqyQB6fhzqbxDg91hmYlEmFBYsFJiVA1JJPKJqM+DdIAKsHAyuJ1nYRyPKf/AFVxNZLhtsKty4dgMqtvv5dR+tYS4/wmsvxl+7RbQgc2jrzPznSsE0z+Gv5118U9pzvpcUD96GKrwntiI6+W0fOrGes32S4b3+JRQNCwnrH7/Ku7k712HwPdYO0OeXMfVpb9R8q2GrGDt5UAAjyq/VPPSlKUYUpSgUpSgVzD6aOzee2mKQap9m8fdOqt8DI+Irp9WcXhFuIyXFDIwKsp2IPKjZdPkfEJA9DUN2+f751u3b3s2cFint7poyE80baT1GoPpWnOmsVjqyHAOLmzcVxrG6kaEHQqeoI0+NbRjsAE8djP3OI9krcyZGIghyRBUyFIJA2MidNP4fwy9duZbNtrjROVFLGPQD8a2ThGPbDM+HxiOttt1KlbiNrlZQ2o3jXSCQZBrh5MfcdsL6rJXOzt14Bs4kZy2qojEEx4vCoAUjpGxHOrV3g+JXIcl+2U8IdcMVcEaiGQqWWZ9I21rH8Twb4QAotm7h28S3O6tPpzGZlLCOk6eYgm9gsX76i4gbYm3eFr0DYd1I+ANcdVa+/D7ksXUqwaW+zuoEJJIdcrwNeo0zRtVjF4J21e7bkQRClJXSHhUgj8dKzVjitz3bjvAmLWMxQb+5dQsKt3e01waFsVb5fbXljXqblgDWp5axdrAxqWRuej+0pGsBlE8xMj00qS3C7JnwEQJ/i2bg0mYErO2qjUR6VPw/F8S0QUaNpPD3j0DAfnzq8t29oe5U5ZiMJYca7/AMG7WctYZeDtoFtuSZykBT8CFuHWYGmuuxq7Z4dcCg5ryAmB4L0FjpoVkaxGkkxtpUjEcWCAqcNabmZsXLZB2mRfJH4VdTidtpLWLdstrr9bQbg6EBx+HOs5EG5ZIJJ7wlYDF7RCg+cajeYIG9UPjCrSEt51n2lIVgZBlGSV+DeYiskeL2FIJFsaRC4m7qYiSGw8yB+Qq8nG7QAZS8rJJt41M7LvlIdFJG8COZpyMPhuOMsErb1MLbMZV+972cDQkmQdI56X7LgB8VcCovuW1DBdNA0NMzuNTqTUllW99o+ZMOCDF0hm3PhEAALsYg+z61rnHuMC83hMIuirt8f3yqscPldRtuuUDGYkuWcnUn486jT8/nNWudC3T98q9smnmt2rLEsAB++dde+hzs37V9htounUb/L8xXN+ynA3xV5UUHWAfTSfQmvpfg3C1w9lLa6ZRr5mqjnldJ1KUrXIpSlApSlApSlApSlBp30j9jPr1iUH29sHL/MvNP1Hn6188XMMbN3K4OjQQdxBEg+dfW8Vzj6Tfo5XEK+JsKe/GrINnAgEj+cD5x1ovG6ci4vwi9YaEJ7q5D23SclxfcIPvRMZeRnSRTi3E77oLV+XdGBQkeNJBz2jOsTlOU7EH7xrLcL7QolvumvXsG4AUvYzG1cA53LYYZbg2zruNwIk4q9cw6QLDveuscoZk7u2mb3gCzMz9JgDeCYqK7RVwXtSbGa1dUXbDEk22OokkZlPI1lLnZpbwL8MvFpGZrBJW4P7I0b+z8q1bCi0jE3Q7R4QikJPmzFW0A5AEmRsBU7GX7dvur2Fe4mYkZSwNy26xMMoAZTIIMA6EEdeOXj94ukz9VQ1822K37JmdSWuK0+oMfNayXD+NldLdy/bB5HEW8nye2FPxq9h+3feqFxdlL+kZ/Zux/UN/wAPOjcO4de1t3nsE8nXSf6lgVHXcVJ9L91XueybjH/pjA3T8rbKxqL9Vxa/8NdcbAvhc/5o0fA17/sOX/hYqw4/rB/MV6vYHEf8yyB1kVm8fturF1cGxAz4fIfPBXgPmjD/AMai3Ps5y4q2nVCMVb/DuyPxq43Y5VP2uLsKP6wTHkBXpXh1jUM19h91SAfixH4U3L1ycrWFxeJnLZus/n4ivyurJ9ctZHFBbUPjLiu67W1CA666i2BHqdfPlWMxnbI5SlhVsr1WC59WjT4CpHDOzP1uyCl+yzkXHNpmi+XG6KupeUUMG21POqnjt74Z8pP2jY3ipxDIHPd2pMADwqoOUmOZ3NSj9Rug27SXlcKzLcuOhRiqlipUKCsgGDO8aa6Xez/DbWJtnDM6JfQlrRc5Vuo4lrZbkwIzA+Z6SLg+j67bOe81u1bXd2e2QB5BGJc9ABr5V2xx1NRzyu7y1PEW8unyPOKpwmEZ3CoCSxAAG+ukVkcZbF6/ksKxXREEeIgaAkDrua692E+jZLID3srtoSQGjXUp4gPIHTlHNhVxzyuk/wCjLscMLZFxh431ny+8PLp6k89N6rwCvapxt2UpSjClKUClKUClKUClKUCvCK9pQc77f/RamLzXsPlS9uRsrnr/ACt57HnG9cRx3DLuEvZbilHQjwsNjuDHMV9YkVhu0XZOxjLZW9bDGDlf31n7p6TyOlFTLTg2J7LLjvtsCVYt4nw+ZRetsdWAViM6TOVlnQwQCKxfEuzZwaTiCofXJalWuE8mcKTkUb+IyYgDcjYu1X0S4nDMXszeTcZQe8A/mQSR6iRWgYrDuCQ4M8539KnVddxGVoNZLhtvvCwzqhClhnmGKwcsgaHeJ05VjRoayPBmtG6O/ZlTUZkUMwMaHKSJE7iRRkGZpggcjy5wf1rLWOzdw2hcZ7SowJVi6nMZIyBUzNm6yBE61fxHB8H4nTHoxgHK1m8jGI8IAVlnSN4rW+HYhBfTOcq5vE8E5R1gatHSs0vemR4dw3vRd+0VXtqXCHNLAAlwuURmAjQkc9dKtNw8mz3mfUEDLB1BzeKfUERXmHx9qzikYt31tSMxtgoWBEMFzqCPiKv/AO0NlDcVLPe2WVVVbpIYFTIc92wEzOm0H40Z8mFY/v8ASpuA4k1l7dxGAdSGQjcFToT8f1rHhi2w31jf41Iw+Ae4QqKWJ2CiT15Vuk7bZ2n4lg7o7+y7rechu4CELbY+2TcPU6gLtJ164zhGBxOMuZEzvGpljlUc3Zm0RfM1tPZD6Ir15gcQCidBGY+pOifGT/Ka7PwDsjZwqBURQBqByn7xnVm/mb4ZRpW6Zc2vdivo6tYe0MwzO3t3CCGPPJb2KW+pMFvSt8RAAANANAPLpXsV7WuduylKUYUpSgUpSgUpSgUpSgUpSgUpSgUpSgpZAd6wPHuxeHxc96isepGvwYQw+ceVbBSg5Dxn6CkbWzcZSTswDgfEZT/hNaTjfolxKHwlG0JAJNskDSYvBK+lK8Ior5V8sX/o5x6/8O581GbTTbJNRv8A9f42YOGvdPYf/Kvqp8DbO6IeWqjbptT6mn3F/uih8ny5hvo1xrmO4IP8xVPX2iKy+B+hrFuRmyqCYmc/4Ww1fSCWVGygegAquhtyDgv0G2wFa8zudZBi2B00GZj/AId+VdB4L2PsYcAIirtIUQCepJJdvRmI8qz1KM2pVANqqpSjClKU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3" name="AutoShape 20" descr="data:image/jpeg;base64,/9j/4AAQSkZJRgABAQAAAQABAAD/2wCEAAkGBhQSERQUEhQVFBUVGBkUGBUXGRcXFRoYGRkXFBgVGRgXHCYeGBkjHR0YHy8gIycpLCwsFh8xNTAqNSYsLCkBCQoKDgwOFw8PGikfHBwpKSwpKSkpKSkpKSkpKSwpKSkpLCkpKSwpKSkpKSkpLCkpKSksLCkpKTUsLCksLCkpNv/AABEIAN8A4gMBIgACEQEDEQH/xAAcAAEAAQUBAQAAAAAAAAAAAAAABAIDBQYHAQj/xABFEAACAQIEAwUECAMFCAIDAAABAhEAAwQSITEFQVEGEyJhcTJCgZEHFCNSobHB8DNicoKSotHhFjREU2OTsvFDwhUXJP/EABgBAQEBAQEAAAAAAAAAAAAAAAACAQME/8QAIREBAQACAgICAwEAAAAAAAAAAAECESExA0ESUSJhoTL/2gAMAwEAAhEDEQA/AO40pSgUpSgUpSgUpSgUpSgUpVp8So3YCgu0qG/FrQ3cVZbj9n7wo3TJUrGjj9r71XU4vbPvChpNpVpMUp2YVcBox7SlKBSlKBSlKBSlKBSlKBSlKBSlKBSlKBSlKBSlQOIcWW0OpoJty4FEkxWE4j2pS3trWpce7XEz4oFadc4ncvki0rXOpHsj1Y6CsXMW58T7dtrBrVsf2vuH3qxF2wAT3+IS3/LbBuv6GIUH41H+vYFDqmJvx951tLPoqk/jWbdJiuYrtHcPvGsfd43d6t+NS37T4Uexw+1uSM928/z8QmqP9rLR0+oYQenfA/PvKbVpAHaC6Peb5mpeG7Y3l941dbtDhW9vh6Dzt3ryH8WYUt3OGXdD9bw56/Z30H4K3502xm+HfSC4jMa27hPbwNHirQU7FLd/3PFWMQeSSbV0+lu7En0NY3E4G9hnyXEe233XBUn05H4VW2WSu+4DtIr7kVmLWIDbGvn7hfaR0OpNb5wPtZMa0c7i6VSsXw/jAcamsmGmiHtKUoFKUoFKUoFKUoFKUoFKUoFeE17WE43xsWwRMRuf3yo2Ta5xbjIQQDrXM+PdrDcuG1YBu3OYB8K9SzbADn+dQeP9qDfDEObWHGhu+/cP3LQP58ucbHQ+JcdZk7u0vdWj7q7tHN23c7+Q5Cp26zHXbL8S4taQ/av9auDUoumHU9CRrc+EDTeKx+J7S3boCkhUA8KJKW1nkFWB8axGDwDXGKiM2VmCnQtlGbKvViJIHOPhVNpDvyoraYb9WWva1bIJouHY1ozdnhtt7IuC7bBE51ZwrggmCqnV1IjaTMjzrEG5V/DcKd/ZDN/SCenSpx7KX4/g3f8Atvt/drGsWjiQDtOvWPKsnxbhNq2M1u9auAnwhCS0fzKRKR0NTMZwVRbBNm8lzKFMrCSBGcMYOsSVjcnWomL4fZCBrbNmgeCDIaBJLeyVmSI11EgUEBbkc/Otj4f29vIgt3Iv2fZNq99op6b6qf6TWp3ARVHeU0zbeUw+Fxf+7n6te0+xuNNlyeVu6dUPk/zqJmu4e4UuKyOu6sII/wAx5jQ1q6XCDWz8J7UgotnGL39kaKZi9a87Vw8v5G8J8qcjcez/AGlOgJroXCeM5gK41i+HGxluW372w/sXlEa/8u4PcuDpzrYuz/HCIBNV253F2BHkaVVWB4RxSQKzqtNHN7SlKBSlKBSlKBSlKBSleE0EHi+PFq2STGhMnYAak1xftN2j+s5mJYYdTECQ15xrlGmijcnlPWIzv0j9o++vNhkbLbtjNfcdB/8AGOp5RzOnI1oWPxSwt0j7Lx2rVpWXMmXKZeQSCZzZo16iKm13wx1NsPxXGXLzDOMqgQiAQqjfKo+Xn1q5w7gj34RG+08WVG0JKjPlAO5aTA5nzOuRxDNef63h2PfLD3UOrqRAN1J9tCdT92YbTUxMXxpbtsM6lL6NKvaVUDCfeCxkZY0ZRqI0BEnFJFniiuqPmXD37BXxAGGCgKrqo071YggDxAzHtTRw7gb4lm+roxQas7QltZ5sxOS2PKdutSLHDTccXcXme5dhreHQKt670doEWkO5ciW1IHvVOxXFRlCPkuZPZw9s5cJa+RzXn6md5ljUZZzFUxtUYbgFhSczviWXdMOItj+q/dEfJSPOpA4ras+xbwlrzytjLvxa5NufSKw+Nx1y7AuN4RoqLC2x/SqwP1qJk/yrlc7VzCNkuduru31jFkdENuwvwCTHyqgdtiN3xx8/rZH4d3Fa24qnDWlYtnYJAMSY12B9B++dTur1I3TB9v4/4jHp63LV8fEOFmp541bxOjHBYonldQ4LEeguL4Cf7Rrmi1WHrd2e03GVu/Eey+GchZu4K4dkxQm039GIQQR5kfGtX4z2VvYcxcQrOqturDqrr4WHoakcJ7T3rC5Awe0d7NwZ7Tf2Dt6rB862rgvFbd0d3hitst7WAxBz4a4f+i7a236AwZiCaueT7c7hpp2E4Hc7k3MiFFBaWZQZjLoJzPG5UdNY5wbmEZFVjENt1IG58hW64ns8jM9zCoRctg99grwJuoNmKkEG6nOQQw0mtX4tlcBzcZ7jAApkhVAGykQoXoANuldpU6e8E7RPhyQQLlpxFy03suv6N0bl57VnCVtFLlpi1i4YRj7SNubNzow5HmOu9auvCH7s3IlAcpIIzA9Ss5gOUxE6VP4BxMW8yXBnsXfDcTnE6OvR13B8o506HTOz3GNta6FwzG5hXFMBcNm5kLZhAdHG1y2fZuD9fOa6L2e4lIFX25ZRu9KtYe5Iq7RzKUpQKUpQKUpQKwPbPtGMFhnubufBbXmWO2nlv8POs9XGfpP7RZ8WQNUwogDkbp/PUD/tmsqsZutE47jSimyDJLZ7jcy2sKfJf/InyqngZc2LgUh1DK72OZABPeQPEVEAHLtI23rFW2z3AX2JGYxmME+IxzOpNZa7w20jHusTlvW2PteBGyk5XtXlMCVgjNl9TWO6LiMVbUi9h3ezcB/h+I5Wj2rdzeN9G1HVhrU7hNlmuC44Fy8/jRbkZFA/4i8Nsg3C8+ekBsd3xvXTcuDPBEhVC520AEKBqdyd9+dZfGXCqm0DLv4r7jmfdtCPdXp19BXLyZ64i8Md81TjOJ+2tpi2f+Lfb+JdPMTutvovPSaiWFAFUskcq9tRXndlTmqTVTJ0irRaP9Kpjx7nlU7CYQd1mI1Zok54gegiPmflri7tz9/Opq3/ALK2BOpIJg9W28UHb/XlWUQnIBIG0naY57TVVsAirIbxHyP61dCCTHl8PKqYpdY0Apmyn8f9KuZKGx/pWNbfwXtIMT3aYi4bV+3/ALvjJ8SnlbvH3k5BjqJ1kTV/i/DWuPcdba28ZZlr+Hyq1u4vO/aUyCDuyjrIrRgCK3jgHEWxdpEVsuMwoz4e571xF1awepAkid1kVWOWkZYzuMFj+NFgrP3buBHgt92InRbuUBWA5BRrAJNYXGcVe6xZzJ8gAOsAKAAPSs32hu6G7YHdpekXLYAi3dE5lEjRdSVI1hiK1m3bJIABPluT5aV3x5c7w2ngmKN+33P/AMlqblg9R7Vyx6Nqw8wetbf2V4lIU9a5zaW5hrikg23EMA241kZhuNvWtywOIAvB00S+O+UdG2uJ8DPyNVE5Th2LhOIkVlK1fgGIkCtnBqnnr2lKUClKUClKUEDjnERYw9y6fcUkeuyj5xXzVxrFl8xJkszXGPXkP1PxruP0q47JgSoMd40fAa/nFcA4k/2hHTT5CKmu2HW0/gNjEKrXcPb7wQUYBUukCQfFaIJ3CkNHKrPFOKG8D3llFugwbir3ZPUNbXwT5gA686sjBlGBFwIcuYN41KtGbu5gHNykaagzXl7FXbrg3nuOwES7Fj1A8X71rLVyJ/DbXdjPAldE/rO7ecCpG2+9eFMpVfuD/EdTVF4EgmQPWvFbu7errhZd5Pwqyr8xVyP/AFVsVUS9YmrZn4VWBXrvoa1izaUlhz51NxCrlXQDLOaZEEzuI5adaiWh15jnAq/eU91AA65o16HWY38qe2oVxhIgRptVxLc86jSZFSknpW1j0IeWtezXjXDVc1gt3Fqvh2MazcW4jQ6MGU9CDIr1l9BFWnXXTlQbh2itI5W/bAWzjVkqNreIUkERyGeR6P6Vh+FYfNBC3AT4G7pAzB0keLxKwWCDo2+4PKXwg9/gcRYPtW4xKfMJcA8vYPqKwWPRjqCYugMQDoTzkes7108V9IymlHEsK9u4UuaN7RGYMdddSCdfxrL8Fxx7kidbDrcH9D+B/hMf3qwr8LuIUGUEuBlyFXknZfATDfy7+VT+Aj7UL/zEe2R5kEr/AIgtdq5uz9m7+git0stIFc17D4jNZtk7xB+Ej9K6Pgz4atwy7X6UpRJSlKBSleGg5z9MeIi3YXq5P5f61xO8pe5A3OnzrsP0zPBw+u0n46xXJcHdNu6lxQCUYNDQV0ObUcx/rU13x/zFwcVxOQs2a4gUWZuKLltRoyr4gQG8KkHfw9BTg1jNd8RmDJ+GpNXsdxoKzfVmuWVuDx284KzOy7ZgNIJEjrzrzgG9wwNLbbxvB6kVy8l/GuuE5XVvTr94z86rw1nvLirrB3jeNyfl1qPIyDzqfwI+0TyGUHbcnX2l6da894jt7YtiB11/fzqq11r24dT11r0giPLfb4UYXGio9y4Nt6vYgiPMmBvERP79KiAHYCT051sGZ4QLcS5QHbV8h20OVrNwEb6jrFTbli0YhrTa8r2Fjn7rW0IHqai4LF3LWVVvlFXkty/bneToDB8RO3I+Uy7vFbrLAvkHQ+K9I+Vy1HyP6VNGIx2FNtgy6R0a3oeRm258+lREbeayHE7pdfEwJGuhw/8AVpkRW2kesDmKxQaqjF15JAXeqAx5VJwtqfFqIHIkHodVBMVZa14iu2sb6b6TP5mt2PbaE7jbSqW/91cvLlYic0e9186BprRk+yeJyYlQdrivab0dSB+MVCLBXhiQquwkcg3P0E7V5w26RftnYh1PTWd9KucWEXLgiJIj8RvTDjIvSZh+O4c+C5ZyrP8AFsyrtplJK3CV1GseGCSaiXr9tb6PZd3AdW8ahCIYaQGadBvNSbfZ7NhTcW1sZ74PIicuRk907HrGp0IIxF7DZOc+YBHISNehkT5V6XB1TsW8F02y3GEeW4rp+A9muV9iSWu3idSWU/ga6tg1haqdOOfaRSlK1BSlKBXle0oOX/TRhzFl/Mr8YJH5VzLg3HHQoi27NwzCh7SOxzH2ZInUnaeddi+l3B5sFng+B1PlGq//AGrgpBDGNIP71qa743hn8e97EIxbD4e2ukMiWbMEEEmTDERIOsa1C4G2Y3R1Q9fLXSsZjcY9xs1xmdvvOSzQBoCTqayPZK5//Qq/fm30HiBX9a5+SfjXXC8rAuSi+g8qz3CriJbDnNLaEAmCQW02IgqRoR7vI1rrgqzKJGViBO410+O1ZrD4lUtQTljMwBJWMxEaSsHpBNebLp19sReeGYAk6ka89TVzFXSHYbwSNNvX5V6S2fOwBVcjAgH3gWViNcwkFSZ3FReKXB3pK+/qRmDaxrrA/KaqRNqfiMQuRdImNPHqeZB9k8yelW8LiLcaxJn3UJHSD3qkbzMCqrpVmAGRxozBQDoIJkpDKPSN+W9TcRillSTcAYajOygFZVgZLE+1zIMFqlSgYpTnAUEmCJkRsJH2h/Jh57VKtYoZQG1Ykgt7xMRJbvZOke6Nue9Y9LIJHdkPC7y0acoYCOscpGtSluQsHUagjKgMwTqXttm1jnpvpQMRYU6MWE7k94BvzBsn86xN+wEYqJMc+vpPLassb9r7gjyt2WOuo2CRz9AB5VC4kq5syT0y5Ao25faNpsa2MXuHNCmZAMRCkgxIOzCDM/5VRhlDXD0zT4huNTqNTFSMFaz24A1GaOpB3MCdj6VTbtOpcxJBWRlYGBsQfmOulS1Z4jAuGOgmNvyFR9t9/wB8qyLYZrznM6KwQN9q8FokZQx0noJrHsemn561UYqwiHOkR7Q1q7xO7F5iN5B8p3n9aqwFmbi7dfONedRsbfm6TuAZg7QDzq8OcjLiL1rFYhWGI8Y1yrdChVMCCoAGUiNMsRB1r3iXF+/Pit2ledXRck+RUHIPgBWQ/wDyGH7lwt2/DeJcMVHdh4IBzhoMAnXKCdjFa9aMuPUV6HF1j6NsPme6f5gPkDXV7awK0D6J8FFgufecn5QK6FVR587yUpStSUpSgUpSgxHavhvf4O/b5m20eoGYfiBXzJikhj5/vavrEivm3t1wf6rjLqQCA+ZQdsreJdOemhrK6YX01ad5qrAYjI6sCQQQZHlVq40aVa2IPpU2bmnWXTae0HDwcSXU5bd5e+neBpmAAGsEx/ZNXsVcYLk74OwAgWy+R4G2hKyNNdiJ5xV7hGOd8N9kw72xmZNM0238NxIIgiDqCCIZvWo1jGrJYJcWQSrLcyMFBZYIVCoCsF8KgfGJryWfx3R8BihcQ5m1UNI95rR8TopiCyH7RP7XlUbF2VXRriMNGBAueJT74BQiCNYnQrG4NS8bbUnvLTFHzH2iS6sD4QCITLt0g7bVYs2nupmAm2MxNtPcLSGAXdFPt8l3jY1vDOXtnFBmHjXzaSGJBy5gIUtsNFBMHUGpuExRf7GMltiChIBK3B7Dlo1n2SRAhpjSoVvh0zoWtNpISWB5BQI8XlNXsJkAjvr9s8wFzL6gi6pj4VKljE2YacgI6EQQwPiXTWQeU7RVeDxWUwZVdxufUT3ifqTpWRuXw6ktdViCMzPZWWGwctBOYEwdST11qzbwwInPY6zkuD8k8jQFe2TMz++cF9P36MRaWGynKT/UPLU90ojeqoY6Z7biJzi2WHKFAKAjUgFth5xUa5iVIki3JEmFSdhroqAa9Cf1ISMEkWwImI37k7bfxLM9fe6daptZc24Ux/0xy6IYnQj51atXlHstA8gn5gVKUFtEeQBBXc5SyjZoUAz+PKpax+ObxCSDI3kHZiOWo/1qOqyQB6fhzqbxDg91hmYlEmFBYsFJiVA1JJPKJqM+DdIAKsHAyuJ1nYRyPKf/AFVxNZLhtsKty4dgMqtvv5dR+tYS4/wmsvxl+7RbQgc2jrzPznSsE0z+Gv5118U9pzvpcUD96GKrwntiI6+W0fOrGes32S4b3+JRQNCwnrH7/Ku7k712HwPdYO0OeXMfVpb9R8q2GrGDt5UAAjyq/VPPSlKUYUpSgUpSgVzD6aOzee2mKQap9m8fdOqt8DI+Irp9WcXhFuIyXFDIwKsp2IPKjZdPkfEJA9DUN2+f751u3b3s2cFint7poyE80baT1GoPpWnOmsVjqyHAOLmzcVxrG6kaEHQqeoI0+NbRjsAE8djP3OI9krcyZGIghyRBUyFIJA2MidNP4fwy9duZbNtrjROVFLGPQD8a2ThGPbDM+HxiOttt1KlbiNrlZQ2o3jXSCQZBrh5MfcdsL6rJXOzt14Bs4kZy2qojEEx4vCoAUjpGxHOrV3g+JXIcl+2U8IdcMVcEaiGQqWWZ9I21rH8Twb4QAotm7h28S3O6tPpzGZlLCOk6eYgm9gsX76i4gbYm3eFr0DYd1I+ANcdVa+/D7ksXUqwaW+zuoEJJIdcrwNeo0zRtVjF4J21e7bkQRClJXSHhUgj8dKzVjitz3bjvAmLWMxQb+5dQsKt3e01waFsVb5fbXljXqblgDWp5axdrAxqWRuej+0pGsBlE8xMj00qS3C7JnwEQJ/i2bg0mYErO2qjUR6VPw/F8S0QUaNpPD3j0DAfnzq8t29oe5U5ZiMJYca7/AMG7WctYZeDtoFtuSZykBT8CFuHWYGmuuxq7Z4dcCg5ryAmB4L0FjpoVkaxGkkxtpUjEcWCAqcNabmZsXLZB2mRfJH4VdTidtpLWLdstrr9bQbg6EBx+HOs5EG5ZIJJ7wlYDF7RCg+cajeYIG9UPjCrSEt51n2lIVgZBlGSV+DeYiskeL2FIJFsaRC4m7qYiSGw8yB+Qq8nG7QAZS8rJJt41M7LvlIdFJG8COZpyMPhuOMsErb1MLbMZV+972cDQkmQdI56X7LgB8VcCovuW1DBdNA0NMzuNTqTUllW99o+ZMOCDF0hm3PhEAALsYg+z61rnHuMC83hMIuirt8f3yqscPldRtuuUDGYkuWcnUn486jT8/nNWudC3T98q9smnmt2rLEsAB++dde+hzs37V9htounUb/L8xXN+ynA3xV5UUHWAfTSfQmvpfg3C1w9lLa6ZRr5mqjnldJ1KUrXIpSlApSlApSlApSlBp30j9jPr1iUH29sHL/MvNP1Hn6188XMMbN3K4OjQQdxBEg+dfW8Vzj6Tfo5XEK+JsKe/GrINnAgEj+cD5x1ovG6ci4vwi9YaEJ7q5D23SclxfcIPvRMZeRnSRTi3E77oLV+XdGBQkeNJBz2jOsTlOU7EH7xrLcL7QolvumvXsG4AUvYzG1cA53LYYZbg2zruNwIk4q9cw6QLDveuscoZk7u2mb3gCzMz9JgDeCYqK7RVwXtSbGa1dUXbDEk22OokkZlPI1lLnZpbwL8MvFpGZrBJW4P7I0b+z8q1bCi0jE3Q7R4QikJPmzFW0A5AEmRsBU7GX7dvur2Fe4mYkZSwNy26xMMoAZTIIMA6EEdeOXj94ukz9VQ1822K37JmdSWuK0+oMfNayXD+NldLdy/bB5HEW8nye2FPxq9h+3feqFxdlL+kZ/Zux/UN/wAPOjcO4de1t3nsE8nXSf6lgVHXcVJ9L91XueybjH/pjA3T8rbKxqL9Vxa/8NdcbAvhc/5o0fA17/sOX/hYqw4/rB/MV6vYHEf8yyB1kVm8fturF1cGxAz4fIfPBXgPmjD/AMai3Ps5y4q2nVCMVb/DuyPxq43Y5VP2uLsKP6wTHkBXpXh1jUM19h91SAfixH4U3L1ycrWFxeJnLZus/n4ivyurJ9ctZHFBbUPjLiu67W1CA666i2BHqdfPlWMxnbI5SlhVsr1WC59WjT4CpHDOzP1uyCl+yzkXHNpmi+XG6KupeUUMG21POqnjt74Z8pP2jY3ipxDIHPd2pMADwqoOUmOZ3NSj9Rug27SXlcKzLcuOhRiqlipUKCsgGDO8aa6Xez/DbWJtnDM6JfQlrRc5Vuo4lrZbkwIzA+Z6SLg+j67bOe81u1bXd2e2QB5BGJc9ABr5V2xx1NRzyu7y1PEW8unyPOKpwmEZ3CoCSxAAG+ukVkcZbF6/ksKxXREEeIgaAkDrua692E+jZLID3srtoSQGjXUp4gPIHTlHNhVxzyuk/wCjLscMLZFxh431ny+8PLp6k89N6rwCvapxt2UpSjClKUClKUClKUClKUCvCK9pQc77f/RamLzXsPlS9uRsrnr/ACt57HnG9cRx3DLuEvZbilHQjwsNjuDHMV9YkVhu0XZOxjLZW9bDGDlf31n7p6TyOlFTLTg2J7LLjvtsCVYt4nw+ZRetsdWAViM6TOVlnQwQCKxfEuzZwaTiCofXJalWuE8mcKTkUb+IyYgDcjYu1X0S4nDMXszeTcZQe8A/mQSR6iRWgYrDuCQ4M8539KnVddxGVoNZLhtvvCwzqhClhnmGKwcsgaHeJ05VjRoayPBmtG6O/ZlTUZkUMwMaHKSJE7iRRkGZpggcjy5wf1rLWOzdw2hcZ7SowJVi6nMZIyBUzNm6yBE61fxHB8H4nTHoxgHK1m8jGI8IAVlnSN4rW+HYhBfTOcq5vE8E5R1gatHSs0vemR4dw3vRd+0VXtqXCHNLAAlwuURmAjQkc9dKtNw8mz3mfUEDLB1BzeKfUERXmHx9qzikYt31tSMxtgoWBEMFzqCPiKv/AO0NlDcVLPe2WVVVbpIYFTIc92wEzOm0H40Z8mFY/v8ASpuA4k1l7dxGAdSGQjcFToT8f1rHhi2w31jf41Iw+Ae4QqKWJ2CiT15Vuk7bZ2n4lg7o7+y7rechu4CELbY+2TcPU6gLtJ164zhGBxOMuZEzvGpljlUc3Zm0RfM1tPZD6Ir15gcQCidBGY+pOifGT/Ka7PwDsjZwqBURQBqByn7xnVm/mb4ZRpW6Zc2vdivo6tYe0MwzO3t3CCGPPJb2KW+pMFvSt8RAAANANAPLpXsV7WuduylKUYUpSgUpSgUpSgUpSgUpSgUpSgUpSgpZAd6wPHuxeHxc96isepGvwYQw+ceVbBSg5Dxn6CkbWzcZSTswDgfEZT/hNaTjfolxKHwlG0JAJNskDSYvBK+lK8Ior5V8sX/o5x6/8O581GbTTbJNRv8A9f42YOGvdPYf/Kvqp8DbO6IeWqjbptT6mn3F/uih8ny5hvo1xrmO4IP8xVPX2iKy+B+hrFuRmyqCYmc/4Ww1fSCWVGygegAquhtyDgv0G2wFa8zudZBi2B00GZj/AId+VdB4L2PsYcAIirtIUQCepJJdvRmI8qz1KM2pVANqqpSjClKU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6646" name="Picture 22" descr="http://t2.gstatic.com/images?q=tbn:ANd9GcQcMGpPFY5iEM2D3t6xwHNGgH2onwc4FUUgaq8DhiKR-l_gzY_r-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655825">
            <a:off x="250457" y="4615560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55" name="Picture 24" descr="http://t3.gstatic.com/images?q=tbn:ANd9GcRmaAzV-tkOI_l-P_ojaWf0mP7Qy6mQkT0Gkhjm-6cJBvpqz4rJ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57638">
            <a:off x="4559300" y="4929188"/>
            <a:ext cx="1944688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6" descr="http://t3.gstatic.com/images?q=tbn:ANd9GcSrhJMv6Y7163K1jqx9aa6NjyG5BUkVZRe7nL60m79X4imkd6v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363" y="2708275"/>
            <a:ext cx="19431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BBF18BF768D247BF7EA69C5EEDBCE3" ma:contentTypeVersion="10" ma:contentTypeDescription="Create a new document." ma:contentTypeScope="" ma:versionID="4a81ed0f6d7fd41ba79f3d76e39a8746">
  <xsd:schema xmlns:xsd="http://www.w3.org/2001/XMLSchema" xmlns:xs="http://www.w3.org/2001/XMLSchema" xmlns:p="http://schemas.microsoft.com/office/2006/metadata/properties" xmlns:ns2="cbb86898-7bcd-4c22-a1d0-8ae3b8c522fe" targetNamespace="http://schemas.microsoft.com/office/2006/metadata/properties" ma:root="true" ma:fieldsID="871529b57d708d09f4815b9b353f5935" ns2:_="">
    <xsd:import namespace="cbb86898-7bcd-4c22-a1d0-8ae3b8c522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86898-7bcd-4c22-a1d0-8ae3b8c5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D50570-67F5-4FF1-9254-3FEC1F79E29D}"/>
</file>

<file path=customXml/itemProps2.xml><?xml version="1.0" encoding="utf-8"?>
<ds:datastoreItem xmlns:ds="http://schemas.openxmlformats.org/officeDocument/2006/customXml" ds:itemID="{729047E0-42D6-4826-8426-8EAEC93A969B}"/>
</file>

<file path=customXml/itemProps3.xml><?xml version="1.0" encoding="utf-8"?>
<ds:datastoreItem xmlns:ds="http://schemas.openxmlformats.org/officeDocument/2006/customXml" ds:itemID="{375083E0-D178-486D-8BA5-2543B67B2ACE}"/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230</Words>
  <Application>Microsoft Office PowerPoint</Application>
  <PresentationFormat>On-screen Show (4:3)</PresentationFormat>
  <Paragraphs>42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CIRCLES </vt:lpstr>
      <vt:lpstr>Slide 2</vt:lpstr>
      <vt:lpstr>Slide 3</vt:lpstr>
      <vt:lpstr>Slide 4</vt:lpstr>
      <vt:lpstr>Slide 5</vt:lpstr>
      <vt:lpstr>Slide 6</vt:lpstr>
      <vt:lpstr>Slide 7</vt:lpstr>
      <vt:lpstr>Slide 8</vt:lpstr>
      <vt:lpstr>Things that are shaped like a circle....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McElroy</dc:creator>
  <cp:lastModifiedBy>h h</cp:lastModifiedBy>
  <cp:revision>16</cp:revision>
  <dcterms:created xsi:type="dcterms:W3CDTF">2012-02-19T12:09:27Z</dcterms:created>
  <dcterms:modified xsi:type="dcterms:W3CDTF">2020-06-03T12:37:49Z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0x010100F8BBF18BF768D247BF7EA69C5EEDBCE3</vt:lpwstr>
  </property>
</Properties>
</file>