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3" r:id="rId2"/>
    <p:sldId id="294" r:id="rId3"/>
    <p:sldId id="264" r:id="rId4"/>
    <p:sldId id="288" r:id="rId5"/>
    <p:sldId id="275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11" r:id="rId18"/>
    <p:sldId id="315" r:id="rId19"/>
    <p:sldId id="306" r:id="rId20"/>
    <p:sldId id="313" r:id="rId21"/>
    <p:sldId id="314" r:id="rId22"/>
    <p:sldId id="267" r:id="rId23"/>
  </p:sldIdLst>
  <p:sldSz cx="9144000" cy="6858000" type="screen4x3"/>
  <p:notesSz cx="6858000" cy="9144000"/>
  <p:embeddedFontLst>
    <p:embeddedFont>
      <p:font typeface="Twinkl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73B0"/>
    <a:srgbClr val="009640"/>
    <a:srgbClr val="4A3682"/>
    <a:srgbClr val="25B7BC"/>
    <a:srgbClr val="007AC2"/>
    <a:srgbClr val="18A0DB"/>
    <a:srgbClr val="BF0A2A"/>
    <a:srgbClr val="C21132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142" y="48"/>
      </p:cViewPr>
      <p:guideLst>
        <p:guide orient="horz" pos="2205"/>
        <p:guide pos="2857"/>
        <p:guide pos="340"/>
        <p:guide orient="horz" pos="3974"/>
        <p:guide pos="5420"/>
        <p:guide orient="horz" pos="368"/>
        <p:guide pos="476"/>
        <p:guide orient="horz" pos="482"/>
        <p:guide orient="horz" pos="3884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the-easter-journal-fiction-ks1-twinkl-origin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the-easter-journal-fiction-ks1-twinkl-original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33645" y="5512279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1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891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you think they are saving the chocolate eggs?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5262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is a reverend?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545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Where do Ali and Jaya go?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55363"/>
            <a:ext cx="465167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Ali and Jaya are going to do with their photos?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910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the twins plant flowers?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389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might happen next?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49504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has happened to Grandpa’s chocolate egg?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58515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spring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58515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223942" y="558515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74622" y="1195912"/>
            <a:ext cx="4679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are the family in the story celebrating?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08776" y="765175"/>
            <a:ext cx="5726447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810135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036" y="1971527"/>
            <a:ext cx="5596903" cy="35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55650" y="2432367"/>
            <a:ext cx="2244707" cy="2014223"/>
          </a:xfrm>
          <a:prstGeom prst="roundRect">
            <a:avLst>
              <a:gd name="adj" fmla="val 6779"/>
            </a:avLst>
          </a:prstGeom>
          <a:solidFill>
            <a:schemeClr val="bg1"/>
          </a:solidFill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3148240" y="2432368"/>
            <a:ext cx="3108463" cy="2014223"/>
          </a:xfrm>
          <a:prstGeom prst="roundRect">
            <a:avLst>
              <a:gd name="adj" fmla="val 6779"/>
            </a:avLst>
          </a:prstGeom>
          <a:solidFill>
            <a:schemeClr val="bg1"/>
          </a:solidFill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918517" y="479532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 egg hunt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42985" y="479532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egg decorating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33776" y="4795323"/>
            <a:ext cx="1918973" cy="444454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Sunday school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31451" y="1195913"/>
            <a:ext cx="32463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the children do first?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65905" y="765175"/>
            <a:ext cx="4212190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566964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80" y="2432366"/>
            <a:ext cx="2081150" cy="1022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165" y="2462387"/>
            <a:ext cx="1920195" cy="1926855"/>
          </a:xfrm>
          <a:prstGeom prst="roundRect">
            <a:avLst>
              <a:gd name="adj" fmla="val 4963"/>
            </a:avLst>
          </a:prstGeom>
          <a:ln w="28575">
            <a:solidFill>
              <a:srgbClr val="A873B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94" y="3312118"/>
            <a:ext cx="2081150" cy="1170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605" y="2838449"/>
            <a:ext cx="3234454" cy="14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817148" y="918913"/>
            <a:ext cx="429887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the children feel when they find out that Grandpa has already eaten his chocolate egg?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51303" y="765175"/>
            <a:ext cx="5441393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316" y="1238328"/>
            <a:ext cx="7166132" cy="5162473"/>
          </a:xfrm>
          <a:prstGeom prst="rect">
            <a:avLst/>
          </a:prstGeom>
        </p:spPr>
      </p:pic>
      <p:grpSp>
        <p:nvGrpSpPr>
          <p:cNvPr id="10" name="Q1"/>
          <p:cNvGrpSpPr/>
          <p:nvPr/>
        </p:nvGrpSpPr>
        <p:grpSpPr>
          <a:xfrm>
            <a:off x="195266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661011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the book ‘The Easter Journal’ and look at the illustrations.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To see a question about the book, click this button: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1141" y="622379"/>
            <a:ext cx="4161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The Easter Journal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786" y="3551203"/>
            <a:ext cx="3519615" cy="27756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90435" y="2840846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3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53" y="1391290"/>
            <a:ext cx="5758412" cy="57623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28485" y="975903"/>
            <a:ext cx="281399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celebrate Easter? Have you ever done any of the activities in the story?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1157474" y="1009836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62640" y="774231"/>
            <a:ext cx="3906884" cy="1234342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6088723" y="1114291"/>
            <a:ext cx="182400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celebrate anything else? 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249393" y="1009725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122877" y="783284"/>
            <a:ext cx="2943759" cy="1216013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2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89107" y="1773906"/>
            <a:ext cx="160510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was your favourite part of the story?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1807839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1599394"/>
            <a:ext cx="2986969" cy="1180020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6389108" y="3514231"/>
            <a:ext cx="18223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Would you recommend this book to a friend?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3548165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3339719"/>
            <a:ext cx="2986969" cy="1180020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1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16392" y="3088256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7214" y="1354604"/>
            <a:ext cx="202112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this book is going to be about?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7214" y="3015048"/>
            <a:ext cx="164842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it is fiction or non-fiction?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7214" y="4671656"/>
            <a:ext cx="198113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do you </a:t>
            </a:r>
            <a:br>
              <a:rPr lang="en-GB" dirty="0"/>
            </a:br>
            <a:r>
              <a:rPr lang="en-GB" dirty="0"/>
              <a:t>think the main characters are?</a:t>
            </a:r>
          </a:p>
        </p:txBody>
      </p:sp>
      <p:grpSp>
        <p:nvGrpSpPr>
          <p:cNvPr id="16" name="Q1"/>
          <p:cNvGrpSpPr/>
          <p:nvPr/>
        </p:nvGrpSpPr>
        <p:grpSpPr>
          <a:xfrm>
            <a:off x="5536203" y="1388538"/>
            <a:ext cx="763130" cy="763130"/>
            <a:chOff x="4060519" y="2969496"/>
            <a:chExt cx="959708" cy="959708"/>
          </a:xfrm>
        </p:grpSpPr>
        <p:sp>
          <p:nvSpPr>
            <p:cNvPr id="17" name="Oval 16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" name="Q2"/>
          <p:cNvGrpSpPr/>
          <p:nvPr/>
        </p:nvGrpSpPr>
        <p:grpSpPr>
          <a:xfrm>
            <a:off x="5567884" y="3048982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Q3"/>
          <p:cNvGrpSpPr/>
          <p:nvPr/>
        </p:nvGrpSpPr>
        <p:grpSpPr>
          <a:xfrm>
            <a:off x="5534346" y="4705590"/>
            <a:ext cx="763130" cy="763130"/>
            <a:chOff x="4060519" y="2969496"/>
            <a:chExt cx="959708" cy="959708"/>
          </a:xfrm>
        </p:grpSpPr>
        <p:sp>
          <p:nvSpPr>
            <p:cNvPr id="23" name="Oval 2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441369" y="4515655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5441368" y="2861310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5441369" y="1199344"/>
            <a:ext cx="2986969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13" grpId="0"/>
      <p:bldP spid="3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407214" y="2875001"/>
            <a:ext cx="182238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is a tradition? Can you explain what this word means?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3047434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2717204"/>
            <a:ext cx="2986969" cy="1423591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199344"/>
            <a:ext cx="4486348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8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1043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are Jaya and Ali still in their pyjamas?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5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6754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Are the children happy to see Grandpa? How do you know?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2171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are the twins making?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068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gave up chocolate for Lent?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2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87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‘shot off’ means?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A87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765175"/>
            <a:ext cx="763269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2089</TotalTime>
  <Words>284</Words>
  <Application>Microsoft Office PowerPoint</Application>
  <PresentationFormat>On-screen Show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Ellen Cooke</cp:lastModifiedBy>
  <cp:revision>57</cp:revision>
  <dcterms:created xsi:type="dcterms:W3CDTF">2019-10-29T15:21:24Z</dcterms:created>
  <dcterms:modified xsi:type="dcterms:W3CDTF">2020-03-30T09:40:36Z</dcterms:modified>
</cp:coreProperties>
</file>