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301" r:id="rId1"/>
  </p:sldMasterIdLst>
  <p:notesMasterIdLst>
    <p:notesMasterId r:id="rId23"/>
  </p:notesMasterIdLst>
  <p:handoutMasterIdLst>
    <p:handoutMasterId r:id="rId24"/>
  </p:handoutMasterIdLst>
  <p:sldIdLst>
    <p:sldId id="258" r:id="rId2"/>
    <p:sldId id="277" r:id="rId3"/>
    <p:sldId id="268" r:id="rId4"/>
    <p:sldId id="279" r:id="rId5"/>
    <p:sldId id="280" r:id="rId6"/>
    <p:sldId id="281" r:id="rId7"/>
    <p:sldId id="282" r:id="rId8"/>
    <p:sldId id="283" r:id="rId9"/>
    <p:sldId id="284" r:id="rId10"/>
    <p:sldId id="285" r:id="rId11"/>
    <p:sldId id="286" r:id="rId12"/>
    <p:sldId id="296" r:id="rId13"/>
    <p:sldId id="287" r:id="rId14"/>
    <p:sldId id="289" r:id="rId15"/>
    <p:sldId id="288" r:id="rId16"/>
    <p:sldId id="291" r:id="rId17"/>
    <p:sldId id="292" r:id="rId18"/>
    <p:sldId id="293" r:id="rId19"/>
    <p:sldId id="294" r:id="rId20"/>
    <p:sldId id="278" r:id="rId21"/>
    <p:sldId id="290" r:id="rId22"/>
  </p:sldIdLst>
  <p:sldSz cx="14616113" cy="9828213"/>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Twinkl" pitchFamily="2" charset="77"/>
      <p:regular r:id="rId31"/>
      <p:bold r:id="rId32"/>
    </p:embeddedFont>
    <p:embeddedFont>
      <p:font typeface="Twinkl SemiBold"/>
      <p:bold r:id="rId33"/>
    </p:embeddedFont>
  </p:embeddedFontLst>
  <p:defaultTextStyle>
    <a:defPPr>
      <a:defRPr lang="en-US"/>
    </a:defPPr>
    <a:lvl1pPr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1pPr>
    <a:lvl2pPr marL="754063" indent="-334963"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2pPr>
    <a:lvl3pPr marL="1509713" indent="-669925"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3pPr>
    <a:lvl4pPr marL="2265363" indent="-100488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4pPr>
    <a:lvl5pPr marL="3021013" indent="-134143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5pPr>
    <a:lvl6pPr marL="2286000" algn="l" defTabSz="914400" rtl="0" eaLnBrk="1" latinLnBrk="0" hangingPunct="1">
      <a:defRPr sz="2900" kern="1200">
        <a:solidFill>
          <a:schemeClr val="tx1"/>
        </a:solidFill>
        <a:latin typeface="Calibri" panose="020F0502020204030204" pitchFamily="34" charset="0"/>
        <a:ea typeface="+mn-ea"/>
        <a:cs typeface="+mn-cs"/>
      </a:defRPr>
    </a:lvl6pPr>
    <a:lvl7pPr marL="2743200" algn="l" defTabSz="914400" rtl="0" eaLnBrk="1" latinLnBrk="0" hangingPunct="1">
      <a:defRPr sz="2900" kern="1200">
        <a:solidFill>
          <a:schemeClr val="tx1"/>
        </a:solidFill>
        <a:latin typeface="Calibri" panose="020F0502020204030204" pitchFamily="34" charset="0"/>
        <a:ea typeface="+mn-ea"/>
        <a:cs typeface="+mn-cs"/>
      </a:defRPr>
    </a:lvl7pPr>
    <a:lvl8pPr marL="3200400" algn="l" defTabSz="914400" rtl="0" eaLnBrk="1" latinLnBrk="0" hangingPunct="1">
      <a:defRPr sz="2900" kern="1200">
        <a:solidFill>
          <a:schemeClr val="tx1"/>
        </a:solidFill>
        <a:latin typeface="Calibri" panose="020F0502020204030204" pitchFamily="34" charset="0"/>
        <a:ea typeface="+mn-ea"/>
        <a:cs typeface="+mn-cs"/>
      </a:defRPr>
    </a:lvl8pPr>
    <a:lvl9pPr marL="3657600" algn="l" defTabSz="914400" rtl="0" eaLnBrk="1" latinLnBrk="0" hangingPunct="1">
      <a:defRPr sz="29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959" userDrawn="1">
          <p15:clr>
            <a:srgbClr val="A4A3A4"/>
          </p15:clr>
        </p15:guide>
        <p15:guide id="2" pos="4604" userDrawn="1">
          <p15:clr>
            <a:srgbClr val="A4A3A4"/>
          </p15:clr>
        </p15:guide>
        <p15:guide id="3" pos="317" userDrawn="1">
          <p15:clr>
            <a:srgbClr val="A4A3A4"/>
          </p15:clr>
        </p15:guide>
        <p15:guide id="4" orient="horz" pos="5695" userDrawn="1">
          <p15:clr>
            <a:srgbClr val="A4A3A4"/>
          </p15:clr>
        </p15:guide>
        <p15:guide id="5" pos="8851" userDrawn="1">
          <p15:clr>
            <a:srgbClr val="A4A3A4"/>
          </p15:clr>
        </p15:guide>
        <p15:guide id="6" orient="horz" pos="419" userDrawn="1">
          <p15:clr>
            <a:srgbClr val="A4A3A4"/>
          </p15:clr>
        </p15:guide>
        <p15:guide id="7" pos="476" userDrawn="1">
          <p15:clr>
            <a:srgbClr val="A4A3A4"/>
          </p15:clr>
        </p15:guide>
        <p15:guide id="8" orient="horz" pos="623" userDrawn="1">
          <p15:clr>
            <a:srgbClr val="A4A3A4"/>
          </p15:clr>
        </p15:guide>
        <p15:guide id="9" orient="horz" pos="5477" userDrawn="1">
          <p15:clr>
            <a:srgbClr val="A4A3A4"/>
          </p15:clr>
        </p15:guide>
        <p15:guide id="10" pos="86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A57"/>
    <a:srgbClr val="E6E6E6"/>
    <a:srgbClr val="4F6595"/>
    <a:srgbClr val="505E94"/>
    <a:srgbClr val="4F6395"/>
    <a:srgbClr val="DE1E5A"/>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0" autoAdjust="0"/>
    <p:restoredTop sz="94660"/>
  </p:normalViewPr>
  <p:slideViewPr>
    <p:cSldViewPr snapToGrid="0" showGuides="1">
      <p:cViewPr varScale="1">
        <p:scale>
          <a:sx n="67" d="100"/>
          <a:sy n="67" d="100"/>
        </p:scale>
        <p:origin x="1264" y="176"/>
      </p:cViewPr>
      <p:guideLst>
        <p:guide orient="horz" pos="2959"/>
        <p:guide pos="4604"/>
        <p:guide pos="317"/>
        <p:guide orient="horz" pos="5695"/>
        <p:guide pos="8851"/>
        <p:guide orient="horz" pos="419"/>
        <p:guide pos="476"/>
        <p:guide orient="horz" pos="623"/>
        <p:guide orient="horz" pos="5477"/>
        <p:guide pos="8681"/>
      </p:guideLst>
    </p:cSldViewPr>
  </p:slideViewPr>
  <p:notesTextViewPr>
    <p:cViewPr>
      <p:scale>
        <a:sx n="3" d="2"/>
        <a:sy n="3" d="2"/>
      </p:scale>
      <p:origin x="0" y="0"/>
    </p:cViewPr>
  </p:notesTextViewPr>
  <p:notesViewPr>
    <p:cSldViewPr snapToGrid="0" showGuides="1">
      <p:cViewPr varScale="1">
        <p:scale>
          <a:sx n="85" d="100"/>
          <a:sy n="85" d="100"/>
        </p:scale>
        <p:origin x="249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5BA95095-BB42-4BDF-9C53-67AAFCEC5BFA}" type="datetimeFigureOut">
              <a:rPr lang="en-GB"/>
              <a:pPr>
                <a:defRPr/>
              </a:pPr>
              <a:t>05/04/2020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1F7EE7E4-4E07-40C6-BEE2-05C4D1C7F577}"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7C2944EB-692A-42E6-BCD3-4ECF94F04F17}" type="datetimeFigureOut">
              <a:rPr lang="en-GB"/>
              <a:pPr>
                <a:defRPr/>
              </a:pPr>
              <a:t>05/04/2020</a:t>
            </a:fld>
            <a:endParaRPr lang="en-GB"/>
          </a:p>
        </p:txBody>
      </p:sp>
      <p:sp>
        <p:nvSpPr>
          <p:cNvPr id="4" name="Slide Image Placeholder 3"/>
          <p:cNvSpPr>
            <a:spLocks noGrp="1" noRot="1" noChangeAspect="1"/>
          </p:cNvSpPr>
          <p:nvPr>
            <p:ph type="sldImg" idx="2"/>
          </p:nvPr>
        </p:nvSpPr>
        <p:spPr>
          <a:xfrm>
            <a:off x="1133475" y="1143000"/>
            <a:ext cx="459105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3841D668-E745-4180-B3B5-A296F34506C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defTabSz="1509713" rtl="0" eaLnBrk="0" fontAlgn="base" hangingPunct="0">
      <a:spcBef>
        <a:spcPct val="30000"/>
      </a:spcBef>
      <a:spcAft>
        <a:spcPct val="0"/>
      </a:spcAft>
      <a:defRPr sz="1900" kern="1200">
        <a:solidFill>
          <a:schemeClr val="tx1"/>
        </a:solidFill>
        <a:latin typeface="+mn-lt"/>
        <a:ea typeface="+mn-ea"/>
        <a:cs typeface="+mn-cs"/>
      </a:defRPr>
    </a:lvl1pPr>
    <a:lvl2pPr marL="754063" algn="l" defTabSz="1509713" rtl="0" eaLnBrk="0" fontAlgn="base" hangingPunct="0">
      <a:spcBef>
        <a:spcPct val="30000"/>
      </a:spcBef>
      <a:spcAft>
        <a:spcPct val="0"/>
      </a:spcAft>
      <a:defRPr sz="1900" kern="1200">
        <a:solidFill>
          <a:schemeClr val="tx1"/>
        </a:solidFill>
        <a:latin typeface="+mn-lt"/>
        <a:ea typeface="+mn-ea"/>
        <a:cs typeface="+mn-cs"/>
      </a:defRPr>
    </a:lvl2pPr>
    <a:lvl3pPr marL="1509713" algn="l" defTabSz="1509713" rtl="0" eaLnBrk="0" fontAlgn="base" hangingPunct="0">
      <a:spcBef>
        <a:spcPct val="30000"/>
      </a:spcBef>
      <a:spcAft>
        <a:spcPct val="0"/>
      </a:spcAft>
      <a:defRPr sz="1900" kern="1200">
        <a:solidFill>
          <a:schemeClr val="tx1"/>
        </a:solidFill>
        <a:latin typeface="+mn-lt"/>
        <a:ea typeface="+mn-ea"/>
        <a:cs typeface="+mn-cs"/>
      </a:defRPr>
    </a:lvl3pPr>
    <a:lvl4pPr marL="2265363" algn="l" defTabSz="1509713" rtl="0" eaLnBrk="0" fontAlgn="base" hangingPunct="0">
      <a:spcBef>
        <a:spcPct val="30000"/>
      </a:spcBef>
      <a:spcAft>
        <a:spcPct val="0"/>
      </a:spcAft>
      <a:defRPr sz="1900" kern="1200">
        <a:solidFill>
          <a:schemeClr val="tx1"/>
        </a:solidFill>
        <a:latin typeface="+mn-lt"/>
        <a:ea typeface="+mn-ea"/>
        <a:cs typeface="+mn-cs"/>
      </a:defRPr>
    </a:lvl4pPr>
    <a:lvl5pPr marL="3021013" algn="l" defTabSz="1509713" rtl="0" eaLnBrk="0" fontAlgn="base" hangingPunct="0">
      <a:spcBef>
        <a:spcPct val="30000"/>
      </a:spcBef>
      <a:spcAft>
        <a:spcPct val="0"/>
      </a:spcAft>
      <a:defRPr sz="1900" kern="1200">
        <a:solidFill>
          <a:schemeClr val="tx1"/>
        </a:solidFill>
        <a:latin typeface="+mn-lt"/>
        <a:ea typeface="+mn-ea"/>
        <a:cs typeface="+mn-cs"/>
      </a:defRPr>
    </a:lvl5pPr>
    <a:lvl6pPr marL="3778839" algn="l" defTabSz="1511535" rtl="0" eaLnBrk="1" latinLnBrk="0" hangingPunct="1">
      <a:defRPr sz="1984" kern="1200">
        <a:solidFill>
          <a:schemeClr val="tx1"/>
        </a:solidFill>
        <a:latin typeface="+mn-lt"/>
        <a:ea typeface="+mn-ea"/>
        <a:cs typeface="+mn-cs"/>
      </a:defRPr>
    </a:lvl6pPr>
    <a:lvl7pPr marL="4534606" algn="l" defTabSz="1511535" rtl="0" eaLnBrk="1" latinLnBrk="0" hangingPunct="1">
      <a:defRPr sz="1984" kern="1200">
        <a:solidFill>
          <a:schemeClr val="tx1"/>
        </a:solidFill>
        <a:latin typeface="+mn-lt"/>
        <a:ea typeface="+mn-ea"/>
        <a:cs typeface="+mn-cs"/>
      </a:defRPr>
    </a:lvl7pPr>
    <a:lvl8pPr marL="5290373" algn="l" defTabSz="1511535" rtl="0" eaLnBrk="1" latinLnBrk="0" hangingPunct="1">
      <a:defRPr sz="1984" kern="1200">
        <a:solidFill>
          <a:schemeClr val="tx1"/>
        </a:solidFill>
        <a:latin typeface="+mn-lt"/>
        <a:ea typeface="+mn-ea"/>
        <a:cs typeface="+mn-cs"/>
      </a:defRPr>
    </a:lvl8pPr>
    <a:lvl9pPr marL="6046143" algn="l" defTabSz="1511535" rtl="0" eaLnBrk="1" latinLnBrk="0" hangingPunct="1">
      <a:defRPr sz="198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7015" y="1608461"/>
            <a:ext cx="10962085" cy="3421674"/>
          </a:xfrm>
        </p:spPr>
        <p:txBody>
          <a:bodyPr anchor="b"/>
          <a:lstStyle>
            <a:lvl1pPr algn="ctr">
              <a:defRPr sz="6394"/>
            </a:lvl1pPr>
          </a:lstStyle>
          <a:p>
            <a:r>
              <a:rPr lang="en-US"/>
              <a:t>Click to edit Master title style</a:t>
            </a:r>
            <a:endParaRPr lang="en-US" dirty="0"/>
          </a:p>
        </p:txBody>
      </p:sp>
      <p:sp>
        <p:nvSpPr>
          <p:cNvPr id="3" name="Subtitle 2"/>
          <p:cNvSpPr>
            <a:spLocks noGrp="1"/>
          </p:cNvSpPr>
          <p:nvPr>
            <p:ph type="subTitle" idx="1"/>
          </p:nvPr>
        </p:nvSpPr>
        <p:spPr>
          <a:xfrm>
            <a:off x="1827015" y="5162087"/>
            <a:ext cx="10962085" cy="2372876"/>
          </a:xfrm>
        </p:spPr>
        <p:txBody>
          <a:bodyPr/>
          <a:lstStyle>
            <a:lvl1pPr marL="0" indent="0" algn="ctr">
              <a:buNone/>
              <a:defRPr sz="2558"/>
            </a:lvl1pPr>
            <a:lvl2pPr marL="487221" indent="0" algn="ctr">
              <a:buNone/>
              <a:defRPr sz="2131"/>
            </a:lvl2pPr>
            <a:lvl3pPr marL="974442" indent="0" algn="ctr">
              <a:buNone/>
              <a:defRPr sz="1918"/>
            </a:lvl3pPr>
            <a:lvl4pPr marL="1461663" indent="0" algn="ctr">
              <a:buNone/>
              <a:defRPr sz="1705"/>
            </a:lvl4pPr>
            <a:lvl5pPr marL="1948884" indent="0" algn="ctr">
              <a:buNone/>
              <a:defRPr sz="1705"/>
            </a:lvl5pPr>
            <a:lvl6pPr marL="2436105" indent="0" algn="ctr">
              <a:buNone/>
              <a:defRPr sz="1705"/>
            </a:lvl6pPr>
            <a:lvl7pPr marL="2923326" indent="0" algn="ctr">
              <a:buNone/>
              <a:defRPr sz="1705"/>
            </a:lvl7pPr>
            <a:lvl8pPr marL="3410546" indent="0" algn="ctr">
              <a:buNone/>
              <a:defRPr sz="1705"/>
            </a:lvl8pPr>
            <a:lvl9pPr marL="3897767" indent="0" algn="ctr">
              <a:buNone/>
              <a:defRPr sz="170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223A497-279E-4FF5-A8F9-00A1047A8CDC}" type="datetimeFigureOut">
              <a:rPr lang="en-US"/>
              <a:pPr>
                <a:defRPr/>
              </a:pPr>
              <a:t>4/5/20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246C85-7BD6-4C71-8CD0-D3D5EC38B8B1}" type="slidenum">
              <a:rPr lang="en-US"/>
              <a:pPr>
                <a:defRPr/>
              </a:pPr>
              <a:t>‹#›</a:t>
            </a:fld>
            <a:endParaRPr lang="en-US"/>
          </a:p>
        </p:txBody>
      </p:sp>
    </p:spTree>
    <p:extLst>
      <p:ext uri="{BB962C8B-B14F-4D97-AF65-F5344CB8AC3E}">
        <p14:creationId xmlns:p14="http://schemas.microsoft.com/office/powerpoint/2010/main" val="87816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9437D44-17DB-4189-BC48-2F65455FE64A}" type="datetimeFigureOut">
              <a:rPr lang="en-US"/>
              <a:pPr>
                <a:defRPr/>
              </a:pPr>
              <a:t>4/5/20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31C640-CFDD-48BD-877A-B62ECAE03B52}" type="slidenum">
              <a:rPr lang="en-US"/>
              <a:pPr>
                <a:defRPr/>
              </a:pPr>
              <a:t>‹#›</a:t>
            </a:fld>
            <a:endParaRPr lang="en-US"/>
          </a:p>
        </p:txBody>
      </p:sp>
    </p:spTree>
    <p:extLst>
      <p:ext uri="{BB962C8B-B14F-4D97-AF65-F5344CB8AC3E}">
        <p14:creationId xmlns:p14="http://schemas.microsoft.com/office/powerpoint/2010/main" val="109641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59656" y="523263"/>
            <a:ext cx="3151600" cy="83289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4859" y="523263"/>
            <a:ext cx="9272096" cy="832895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013DF52-C910-467D-B477-D1591C198168}" type="datetimeFigureOut">
              <a:rPr lang="en-US"/>
              <a:pPr>
                <a:defRPr/>
              </a:pPr>
              <a:t>4/5/20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89F81C-9D1B-45E9-B90C-32267B5EEC1F}" type="slidenum">
              <a:rPr lang="en-US"/>
              <a:pPr>
                <a:defRPr/>
              </a:pPr>
              <a:t>‹#›</a:t>
            </a:fld>
            <a:endParaRPr lang="en-US"/>
          </a:p>
        </p:txBody>
      </p:sp>
    </p:spTree>
    <p:extLst>
      <p:ext uri="{BB962C8B-B14F-4D97-AF65-F5344CB8AC3E}">
        <p14:creationId xmlns:p14="http://schemas.microsoft.com/office/powerpoint/2010/main" val="2907490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280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85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2"/>
          <p:cNvSpPr/>
          <p:nvPr userDrawn="1"/>
        </p:nvSpPr>
        <p:spPr bwMode="auto">
          <a:xfrm>
            <a:off x="731332" y="627973"/>
            <a:ext cx="13138981" cy="853865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37053" eaLnBrk="1" fontAlgn="auto" hangingPunct="1">
              <a:spcBef>
                <a:spcPts val="0"/>
              </a:spcBef>
              <a:spcAft>
                <a:spcPts val="0"/>
              </a:spcAft>
              <a:defRPr/>
            </a:pPr>
            <a:r>
              <a:rPr lang="en-GB" sz="1438" dirty="0">
                <a:latin typeface="Twinkl" pitchFamily="50" charset="0"/>
              </a:rPr>
              <a:t> </a:t>
            </a:r>
          </a:p>
        </p:txBody>
      </p:sp>
      <p:sp>
        <p:nvSpPr>
          <p:cNvPr id="8" name="Title 5"/>
          <p:cNvSpPr>
            <a:spLocks noGrp="1"/>
          </p:cNvSpPr>
          <p:nvPr>
            <p:ph type="title"/>
          </p:nvPr>
        </p:nvSpPr>
        <p:spPr>
          <a:xfrm>
            <a:off x="730805" y="686306"/>
            <a:ext cx="13139276" cy="1424941"/>
          </a:xfrm>
          <a:prstGeom prst="rect">
            <a:avLst/>
          </a:prstGeom>
        </p:spPr>
        <p:txBody>
          <a:bodyPr>
            <a:noAutofit/>
          </a:bodyPr>
          <a:lstStyle>
            <a:lvl1pPr>
              <a:defRPr sz="3867">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52286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329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632682" y="583749"/>
            <a:ext cx="13350751" cy="8660715"/>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37053" eaLnBrk="1" fontAlgn="auto" hangingPunct="1">
              <a:spcBef>
                <a:spcPts val="0"/>
              </a:spcBef>
              <a:spcAft>
                <a:spcPts val="0"/>
              </a:spcAft>
              <a:defRPr/>
            </a:pPr>
            <a:r>
              <a:rPr lang="en-GB" sz="1305" dirty="0">
                <a:latin typeface="Twinkl" pitchFamily="50" charset="0"/>
              </a:rPr>
              <a:t> </a:t>
            </a:r>
          </a:p>
        </p:txBody>
      </p:sp>
    </p:spTree>
    <p:extLst>
      <p:ext uri="{BB962C8B-B14F-4D97-AF65-F5344CB8AC3E}">
        <p14:creationId xmlns:p14="http://schemas.microsoft.com/office/powerpoint/2010/main" val="238007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B3DC85A-1B55-43AA-9260-CDBCB6E789A7}" type="datetimeFigureOut">
              <a:rPr lang="en-US"/>
              <a:pPr>
                <a:defRPr/>
              </a:pPr>
              <a:t>4/5/20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BEE338-1365-431D-B1B8-71875FA9BA3C}" type="slidenum">
              <a:rPr lang="en-US"/>
              <a:pPr>
                <a:defRPr/>
              </a:pPr>
              <a:t>‹#›</a:t>
            </a:fld>
            <a:endParaRPr lang="en-US"/>
          </a:p>
        </p:txBody>
      </p:sp>
    </p:spTree>
    <p:extLst>
      <p:ext uri="{BB962C8B-B14F-4D97-AF65-F5344CB8AC3E}">
        <p14:creationId xmlns:p14="http://schemas.microsoft.com/office/powerpoint/2010/main" val="2786018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7245" y="2450231"/>
            <a:ext cx="12606398" cy="4088263"/>
          </a:xfrm>
        </p:spPr>
        <p:txBody>
          <a:bodyPr anchor="b"/>
          <a:lstStyle>
            <a:lvl1pPr>
              <a:defRPr sz="6394"/>
            </a:lvl1pPr>
          </a:lstStyle>
          <a:p>
            <a:r>
              <a:rPr lang="en-US"/>
              <a:t>Click to edit Master title style</a:t>
            </a:r>
            <a:endParaRPr lang="en-US" dirty="0"/>
          </a:p>
        </p:txBody>
      </p:sp>
      <p:sp>
        <p:nvSpPr>
          <p:cNvPr id="3" name="Text Placeholder 2"/>
          <p:cNvSpPr>
            <a:spLocks noGrp="1"/>
          </p:cNvSpPr>
          <p:nvPr>
            <p:ph type="body" idx="1"/>
          </p:nvPr>
        </p:nvSpPr>
        <p:spPr>
          <a:xfrm>
            <a:off x="997245" y="6577169"/>
            <a:ext cx="12606398" cy="2149921"/>
          </a:xfrm>
        </p:spPr>
        <p:txBody>
          <a:bodyPr/>
          <a:lstStyle>
            <a:lvl1pPr marL="0" indent="0">
              <a:buNone/>
              <a:defRPr sz="2558">
                <a:solidFill>
                  <a:schemeClr val="tx1">
                    <a:tint val="75000"/>
                  </a:schemeClr>
                </a:solidFill>
              </a:defRPr>
            </a:lvl1pPr>
            <a:lvl2pPr marL="487221" indent="0">
              <a:buNone/>
              <a:defRPr sz="2131">
                <a:solidFill>
                  <a:schemeClr val="tx1">
                    <a:tint val="75000"/>
                  </a:schemeClr>
                </a:solidFill>
              </a:defRPr>
            </a:lvl2pPr>
            <a:lvl3pPr marL="974442" indent="0">
              <a:buNone/>
              <a:defRPr sz="1918">
                <a:solidFill>
                  <a:schemeClr val="tx1">
                    <a:tint val="75000"/>
                  </a:schemeClr>
                </a:solidFill>
              </a:defRPr>
            </a:lvl3pPr>
            <a:lvl4pPr marL="1461663" indent="0">
              <a:buNone/>
              <a:defRPr sz="1705">
                <a:solidFill>
                  <a:schemeClr val="tx1">
                    <a:tint val="75000"/>
                  </a:schemeClr>
                </a:solidFill>
              </a:defRPr>
            </a:lvl4pPr>
            <a:lvl5pPr marL="1948884" indent="0">
              <a:buNone/>
              <a:defRPr sz="1705">
                <a:solidFill>
                  <a:schemeClr val="tx1">
                    <a:tint val="75000"/>
                  </a:schemeClr>
                </a:solidFill>
              </a:defRPr>
            </a:lvl5pPr>
            <a:lvl6pPr marL="2436105" indent="0">
              <a:buNone/>
              <a:defRPr sz="1705">
                <a:solidFill>
                  <a:schemeClr val="tx1">
                    <a:tint val="75000"/>
                  </a:schemeClr>
                </a:solidFill>
              </a:defRPr>
            </a:lvl6pPr>
            <a:lvl7pPr marL="2923326" indent="0">
              <a:buNone/>
              <a:defRPr sz="1705">
                <a:solidFill>
                  <a:schemeClr val="tx1">
                    <a:tint val="75000"/>
                  </a:schemeClr>
                </a:solidFill>
              </a:defRPr>
            </a:lvl7pPr>
            <a:lvl8pPr marL="3410546" indent="0">
              <a:buNone/>
              <a:defRPr sz="1705">
                <a:solidFill>
                  <a:schemeClr val="tx1">
                    <a:tint val="75000"/>
                  </a:schemeClr>
                </a:solidFill>
              </a:defRPr>
            </a:lvl8pPr>
            <a:lvl9pPr marL="3897767" indent="0">
              <a:buNone/>
              <a:defRPr sz="1705">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7CE634A-B878-48A8-A744-448061EA986D}" type="datetimeFigureOut">
              <a:rPr lang="en-US"/>
              <a:pPr>
                <a:defRPr/>
              </a:pPr>
              <a:t>4/5/20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FF1F3-F3A0-44C9-811E-CBD75CDEB82C}" type="slidenum">
              <a:rPr lang="en-US"/>
              <a:pPr>
                <a:defRPr/>
              </a:pPr>
              <a:t>‹#›</a:t>
            </a:fld>
            <a:endParaRPr lang="en-US"/>
          </a:p>
        </p:txBody>
      </p:sp>
    </p:spTree>
    <p:extLst>
      <p:ext uri="{BB962C8B-B14F-4D97-AF65-F5344CB8AC3E}">
        <p14:creationId xmlns:p14="http://schemas.microsoft.com/office/powerpoint/2010/main" val="2279274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4857" y="2616307"/>
            <a:ext cx="6211848" cy="62359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399408" y="2616307"/>
            <a:ext cx="6211848" cy="62359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7F5F448-0ECC-406C-93BC-2C2E94585C11}" type="datetimeFigureOut">
              <a:rPr lang="en-US"/>
              <a:pPr>
                <a:defRPr/>
              </a:pPr>
              <a:t>4/5/20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3C0899-E8B7-4C45-93B9-C4CE438FEA06}" type="slidenum">
              <a:rPr lang="en-US"/>
              <a:pPr>
                <a:defRPr/>
              </a:pPr>
              <a:t>‹#›</a:t>
            </a:fld>
            <a:endParaRPr lang="en-US"/>
          </a:p>
        </p:txBody>
      </p:sp>
    </p:spTree>
    <p:extLst>
      <p:ext uri="{BB962C8B-B14F-4D97-AF65-F5344CB8AC3E}">
        <p14:creationId xmlns:p14="http://schemas.microsoft.com/office/powerpoint/2010/main" val="5208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6762" y="523262"/>
            <a:ext cx="12606398" cy="189966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6763" y="2409279"/>
            <a:ext cx="6183300" cy="1180749"/>
          </a:xfrm>
        </p:spPr>
        <p:txBody>
          <a:bodyPr anchor="b"/>
          <a:lstStyle>
            <a:lvl1pPr marL="0" indent="0">
              <a:buNone/>
              <a:defRPr sz="2558" b="1"/>
            </a:lvl1pPr>
            <a:lvl2pPr marL="487221" indent="0">
              <a:buNone/>
              <a:defRPr sz="2131" b="1"/>
            </a:lvl2pPr>
            <a:lvl3pPr marL="974442" indent="0">
              <a:buNone/>
              <a:defRPr sz="1918" b="1"/>
            </a:lvl3pPr>
            <a:lvl4pPr marL="1461663" indent="0">
              <a:buNone/>
              <a:defRPr sz="1705" b="1"/>
            </a:lvl4pPr>
            <a:lvl5pPr marL="1948884" indent="0">
              <a:buNone/>
              <a:defRPr sz="1705" b="1"/>
            </a:lvl5pPr>
            <a:lvl6pPr marL="2436105" indent="0">
              <a:buNone/>
              <a:defRPr sz="1705" b="1"/>
            </a:lvl6pPr>
            <a:lvl7pPr marL="2923326" indent="0">
              <a:buNone/>
              <a:defRPr sz="1705" b="1"/>
            </a:lvl7pPr>
            <a:lvl8pPr marL="3410546" indent="0">
              <a:buNone/>
              <a:defRPr sz="1705" b="1"/>
            </a:lvl8pPr>
            <a:lvl9pPr marL="3897767" indent="0">
              <a:buNone/>
              <a:defRPr sz="1705" b="1"/>
            </a:lvl9pPr>
          </a:lstStyle>
          <a:p>
            <a:pPr lvl="0"/>
            <a:r>
              <a:rPr lang="en-US"/>
              <a:t>Edit Master text styles</a:t>
            </a:r>
          </a:p>
        </p:txBody>
      </p:sp>
      <p:sp>
        <p:nvSpPr>
          <p:cNvPr id="4" name="Content Placeholder 3"/>
          <p:cNvSpPr>
            <a:spLocks noGrp="1"/>
          </p:cNvSpPr>
          <p:nvPr>
            <p:ph sz="half" idx="2"/>
          </p:nvPr>
        </p:nvSpPr>
        <p:spPr>
          <a:xfrm>
            <a:off x="1006763" y="3590028"/>
            <a:ext cx="6183300" cy="52803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399408" y="2409279"/>
            <a:ext cx="6213752" cy="1180749"/>
          </a:xfrm>
        </p:spPr>
        <p:txBody>
          <a:bodyPr anchor="b"/>
          <a:lstStyle>
            <a:lvl1pPr marL="0" indent="0">
              <a:buNone/>
              <a:defRPr sz="2558" b="1"/>
            </a:lvl1pPr>
            <a:lvl2pPr marL="487221" indent="0">
              <a:buNone/>
              <a:defRPr sz="2131" b="1"/>
            </a:lvl2pPr>
            <a:lvl3pPr marL="974442" indent="0">
              <a:buNone/>
              <a:defRPr sz="1918" b="1"/>
            </a:lvl3pPr>
            <a:lvl4pPr marL="1461663" indent="0">
              <a:buNone/>
              <a:defRPr sz="1705" b="1"/>
            </a:lvl4pPr>
            <a:lvl5pPr marL="1948884" indent="0">
              <a:buNone/>
              <a:defRPr sz="1705" b="1"/>
            </a:lvl5pPr>
            <a:lvl6pPr marL="2436105" indent="0">
              <a:buNone/>
              <a:defRPr sz="1705" b="1"/>
            </a:lvl6pPr>
            <a:lvl7pPr marL="2923326" indent="0">
              <a:buNone/>
              <a:defRPr sz="1705" b="1"/>
            </a:lvl7pPr>
            <a:lvl8pPr marL="3410546" indent="0">
              <a:buNone/>
              <a:defRPr sz="1705" b="1"/>
            </a:lvl8pPr>
            <a:lvl9pPr marL="3897767" indent="0">
              <a:buNone/>
              <a:defRPr sz="1705" b="1"/>
            </a:lvl9pPr>
          </a:lstStyle>
          <a:p>
            <a:pPr lvl="0"/>
            <a:r>
              <a:rPr lang="en-US"/>
              <a:t>Edit Master text styles</a:t>
            </a:r>
          </a:p>
        </p:txBody>
      </p:sp>
      <p:sp>
        <p:nvSpPr>
          <p:cNvPr id="6" name="Content Placeholder 5"/>
          <p:cNvSpPr>
            <a:spLocks noGrp="1"/>
          </p:cNvSpPr>
          <p:nvPr>
            <p:ph sz="quarter" idx="4"/>
          </p:nvPr>
        </p:nvSpPr>
        <p:spPr>
          <a:xfrm>
            <a:off x="7399408" y="3590028"/>
            <a:ext cx="6213752" cy="52803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FE2732-D743-4693-BF96-133B519B6976}" type="datetimeFigureOut">
              <a:rPr lang="en-US"/>
              <a:pPr>
                <a:defRPr/>
              </a:pPr>
              <a:t>4/5/20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7621B-2E24-47B1-8F0F-70A321248C8A}" type="slidenum">
              <a:rPr lang="en-US"/>
              <a:pPr>
                <a:defRPr/>
              </a:pPr>
              <a:t>‹#›</a:t>
            </a:fld>
            <a:endParaRPr lang="en-US"/>
          </a:p>
        </p:txBody>
      </p:sp>
    </p:spTree>
    <p:extLst>
      <p:ext uri="{BB962C8B-B14F-4D97-AF65-F5344CB8AC3E}">
        <p14:creationId xmlns:p14="http://schemas.microsoft.com/office/powerpoint/2010/main" val="2656563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6F7AD0F-E160-4AB0-9A91-FD5335077C81}" type="datetimeFigureOut">
              <a:rPr lang="en-US"/>
              <a:pPr>
                <a:defRPr/>
              </a:pPr>
              <a:t>4/5/20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CCA75F5-C3B2-4390-8ABA-A9D0D8DDF036}" type="slidenum">
              <a:rPr lang="en-US"/>
              <a:pPr>
                <a:defRPr/>
              </a:pPr>
              <a:t>‹#›</a:t>
            </a:fld>
            <a:endParaRPr lang="en-US"/>
          </a:p>
        </p:txBody>
      </p:sp>
    </p:spTree>
    <p:extLst>
      <p:ext uri="{BB962C8B-B14F-4D97-AF65-F5344CB8AC3E}">
        <p14:creationId xmlns:p14="http://schemas.microsoft.com/office/powerpoint/2010/main" val="208762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307662-28F4-40FE-AEDB-7824FC0B0F2C}" type="datetimeFigureOut">
              <a:rPr lang="en-US"/>
              <a:pPr>
                <a:defRPr/>
              </a:pPr>
              <a:t>4/5/20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FA3B60-DB17-4A0F-9BE3-20D651A25499}" type="slidenum">
              <a:rPr lang="en-US"/>
              <a:pPr>
                <a:defRPr/>
              </a:pPr>
              <a:t>‹#›</a:t>
            </a:fld>
            <a:endParaRPr lang="en-US"/>
          </a:p>
        </p:txBody>
      </p:sp>
    </p:spTree>
    <p:extLst>
      <p:ext uri="{BB962C8B-B14F-4D97-AF65-F5344CB8AC3E}">
        <p14:creationId xmlns:p14="http://schemas.microsoft.com/office/powerpoint/2010/main" val="668232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6763" y="655215"/>
            <a:ext cx="4714076" cy="2293250"/>
          </a:xfrm>
        </p:spPr>
        <p:txBody>
          <a:bodyPr anchor="b"/>
          <a:lstStyle>
            <a:lvl1pPr>
              <a:defRPr sz="3411"/>
            </a:lvl1pPr>
          </a:lstStyle>
          <a:p>
            <a:r>
              <a:rPr lang="en-US"/>
              <a:t>Click to edit Master title style</a:t>
            </a:r>
            <a:endParaRPr lang="en-US" dirty="0"/>
          </a:p>
        </p:txBody>
      </p:sp>
      <p:sp>
        <p:nvSpPr>
          <p:cNvPr id="3" name="Content Placeholder 2"/>
          <p:cNvSpPr>
            <a:spLocks noGrp="1"/>
          </p:cNvSpPr>
          <p:nvPr>
            <p:ph idx="1"/>
          </p:nvPr>
        </p:nvSpPr>
        <p:spPr>
          <a:xfrm>
            <a:off x="6213752" y="1415082"/>
            <a:ext cx="7399407" cy="6984401"/>
          </a:xfrm>
        </p:spPr>
        <p:txBody>
          <a:bodyPr/>
          <a:lstStyle>
            <a:lvl1pPr>
              <a:defRPr sz="3411"/>
            </a:lvl1pPr>
            <a:lvl2pPr>
              <a:defRPr sz="2984"/>
            </a:lvl2pPr>
            <a:lvl3pPr>
              <a:defRPr sz="2558"/>
            </a:lvl3pPr>
            <a:lvl4pPr>
              <a:defRPr sz="2131"/>
            </a:lvl4pPr>
            <a:lvl5pPr>
              <a:defRPr sz="2131"/>
            </a:lvl5pPr>
            <a:lvl6pPr>
              <a:defRPr sz="2131"/>
            </a:lvl6pPr>
            <a:lvl7pPr>
              <a:defRPr sz="2131"/>
            </a:lvl7pPr>
            <a:lvl8pPr>
              <a:defRPr sz="2131"/>
            </a:lvl8pPr>
            <a:lvl9pPr>
              <a:defRPr sz="213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6763" y="2948464"/>
            <a:ext cx="4714076" cy="5462394"/>
          </a:xfrm>
        </p:spPr>
        <p:txBody>
          <a:bodyPr/>
          <a:lstStyle>
            <a:lvl1pPr marL="0" indent="0">
              <a:buNone/>
              <a:defRPr sz="1705"/>
            </a:lvl1pPr>
            <a:lvl2pPr marL="487221" indent="0">
              <a:buNone/>
              <a:defRPr sz="1492"/>
            </a:lvl2pPr>
            <a:lvl3pPr marL="974442" indent="0">
              <a:buNone/>
              <a:defRPr sz="1279"/>
            </a:lvl3pPr>
            <a:lvl4pPr marL="1461663" indent="0">
              <a:buNone/>
              <a:defRPr sz="1066"/>
            </a:lvl4pPr>
            <a:lvl5pPr marL="1948884" indent="0">
              <a:buNone/>
              <a:defRPr sz="1066"/>
            </a:lvl5pPr>
            <a:lvl6pPr marL="2436105" indent="0">
              <a:buNone/>
              <a:defRPr sz="1066"/>
            </a:lvl6pPr>
            <a:lvl7pPr marL="2923326" indent="0">
              <a:buNone/>
              <a:defRPr sz="1066"/>
            </a:lvl7pPr>
            <a:lvl8pPr marL="3410546" indent="0">
              <a:buNone/>
              <a:defRPr sz="1066"/>
            </a:lvl8pPr>
            <a:lvl9pPr marL="3897767" indent="0">
              <a:buNone/>
              <a:defRPr sz="106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F42355E-1516-4DB0-9292-59258D9475D2}" type="datetimeFigureOut">
              <a:rPr lang="en-US"/>
              <a:pPr>
                <a:defRPr/>
              </a:pPr>
              <a:t>4/5/20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B0FB1E-F689-4A2B-B97B-B7AB30D1C028}" type="slidenum">
              <a:rPr lang="en-US"/>
              <a:pPr>
                <a:defRPr/>
              </a:pPr>
              <a:t>‹#›</a:t>
            </a:fld>
            <a:endParaRPr lang="en-US"/>
          </a:p>
        </p:txBody>
      </p:sp>
    </p:spTree>
    <p:extLst>
      <p:ext uri="{BB962C8B-B14F-4D97-AF65-F5344CB8AC3E}">
        <p14:creationId xmlns:p14="http://schemas.microsoft.com/office/powerpoint/2010/main" val="14749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6763" y="655215"/>
            <a:ext cx="4714076" cy="2293250"/>
          </a:xfrm>
        </p:spPr>
        <p:txBody>
          <a:bodyPr anchor="b"/>
          <a:lstStyle>
            <a:lvl1pPr>
              <a:defRPr sz="3411"/>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3752" y="1415082"/>
            <a:ext cx="7399407" cy="6984401"/>
          </a:xfrm>
        </p:spPr>
        <p:txBody>
          <a:bodyPr rtlCol="0">
            <a:normAutofit/>
          </a:bodyPr>
          <a:lstStyle>
            <a:lvl1pPr marL="0" indent="0">
              <a:buNone/>
              <a:defRPr sz="3411"/>
            </a:lvl1pPr>
            <a:lvl2pPr marL="487221" indent="0">
              <a:buNone/>
              <a:defRPr sz="2984"/>
            </a:lvl2pPr>
            <a:lvl3pPr marL="974442" indent="0">
              <a:buNone/>
              <a:defRPr sz="2558"/>
            </a:lvl3pPr>
            <a:lvl4pPr marL="1461663" indent="0">
              <a:buNone/>
              <a:defRPr sz="2131"/>
            </a:lvl4pPr>
            <a:lvl5pPr marL="1948884" indent="0">
              <a:buNone/>
              <a:defRPr sz="2131"/>
            </a:lvl5pPr>
            <a:lvl6pPr marL="2436105" indent="0">
              <a:buNone/>
              <a:defRPr sz="2131"/>
            </a:lvl6pPr>
            <a:lvl7pPr marL="2923326" indent="0">
              <a:buNone/>
              <a:defRPr sz="2131"/>
            </a:lvl7pPr>
            <a:lvl8pPr marL="3410546" indent="0">
              <a:buNone/>
              <a:defRPr sz="2131"/>
            </a:lvl8pPr>
            <a:lvl9pPr marL="3897767" indent="0">
              <a:buNone/>
              <a:defRPr sz="2131"/>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06763" y="2948464"/>
            <a:ext cx="4714076" cy="5462394"/>
          </a:xfrm>
        </p:spPr>
        <p:txBody>
          <a:bodyPr/>
          <a:lstStyle>
            <a:lvl1pPr marL="0" indent="0">
              <a:buNone/>
              <a:defRPr sz="1705"/>
            </a:lvl1pPr>
            <a:lvl2pPr marL="487221" indent="0">
              <a:buNone/>
              <a:defRPr sz="1492"/>
            </a:lvl2pPr>
            <a:lvl3pPr marL="974442" indent="0">
              <a:buNone/>
              <a:defRPr sz="1279"/>
            </a:lvl3pPr>
            <a:lvl4pPr marL="1461663" indent="0">
              <a:buNone/>
              <a:defRPr sz="1066"/>
            </a:lvl4pPr>
            <a:lvl5pPr marL="1948884" indent="0">
              <a:buNone/>
              <a:defRPr sz="1066"/>
            </a:lvl5pPr>
            <a:lvl6pPr marL="2436105" indent="0">
              <a:buNone/>
              <a:defRPr sz="1066"/>
            </a:lvl6pPr>
            <a:lvl7pPr marL="2923326" indent="0">
              <a:buNone/>
              <a:defRPr sz="1066"/>
            </a:lvl7pPr>
            <a:lvl8pPr marL="3410546" indent="0">
              <a:buNone/>
              <a:defRPr sz="1066"/>
            </a:lvl8pPr>
            <a:lvl9pPr marL="3897767" indent="0">
              <a:buNone/>
              <a:defRPr sz="106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62EDE19-CBB5-41A0-9E18-04B1DABEE7C7}" type="datetimeFigureOut">
              <a:rPr lang="en-US"/>
              <a:pPr>
                <a:defRPr/>
              </a:pPr>
              <a:t>4/5/20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FD2711-5403-4971-A632-62635683B0EE}" type="slidenum">
              <a:rPr lang="en-US"/>
              <a:pPr>
                <a:defRPr/>
              </a:pPr>
              <a:t>‹#›</a:t>
            </a:fld>
            <a:endParaRPr lang="en-US"/>
          </a:p>
        </p:txBody>
      </p:sp>
    </p:spTree>
    <p:extLst>
      <p:ext uri="{BB962C8B-B14F-4D97-AF65-F5344CB8AC3E}">
        <p14:creationId xmlns:p14="http://schemas.microsoft.com/office/powerpoint/2010/main" val="2475003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04924" y="523606"/>
            <a:ext cx="12606266" cy="189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004924" y="2616259"/>
            <a:ext cx="12606266" cy="623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004924" y="9110025"/>
            <a:ext cx="3288362" cy="521837"/>
          </a:xfrm>
          <a:prstGeom prst="rect">
            <a:avLst/>
          </a:prstGeom>
        </p:spPr>
        <p:txBody>
          <a:bodyPr vert="horz" lIns="91440" tIns="45720" rIns="91440" bIns="45720" rtlCol="0" anchor="ctr"/>
          <a:lstStyle>
            <a:lvl1pPr algn="l" defTabSz="1251965">
              <a:defRPr sz="1279">
                <a:solidFill>
                  <a:schemeClr val="tx1">
                    <a:tint val="75000"/>
                  </a:schemeClr>
                </a:solidFill>
              </a:defRPr>
            </a:lvl1pPr>
          </a:lstStyle>
          <a:p>
            <a:pPr>
              <a:defRPr/>
            </a:pPr>
            <a:fld id="{4DB9DE52-2268-4205-A194-14557303BE1B}" type="datetimeFigureOut">
              <a:rPr lang="en-US"/>
              <a:pPr>
                <a:defRPr/>
              </a:pPr>
              <a:t>4/5/20</a:t>
            </a:fld>
            <a:endParaRPr lang="en-US"/>
          </a:p>
        </p:txBody>
      </p:sp>
      <p:sp>
        <p:nvSpPr>
          <p:cNvPr id="5" name="Footer Placeholder 4"/>
          <p:cNvSpPr>
            <a:spLocks noGrp="1"/>
          </p:cNvSpPr>
          <p:nvPr>
            <p:ph type="ftr" sz="quarter" idx="3"/>
          </p:nvPr>
        </p:nvSpPr>
        <p:spPr>
          <a:xfrm>
            <a:off x="4841785" y="9110025"/>
            <a:ext cx="4932544" cy="521837"/>
          </a:xfrm>
          <a:prstGeom prst="rect">
            <a:avLst/>
          </a:prstGeom>
        </p:spPr>
        <p:txBody>
          <a:bodyPr vert="horz" lIns="91440" tIns="45720" rIns="91440" bIns="45720" rtlCol="0" anchor="ctr"/>
          <a:lstStyle>
            <a:lvl1pPr algn="ctr" defTabSz="1251965">
              <a:defRPr sz="1279">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0322827" y="9110025"/>
            <a:ext cx="3288362" cy="521837"/>
          </a:xfrm>
          <a:prstGeom prst="rect">
            <a:avLst/>
          </a:prstGeom>
        </p:spPr>
        <p:txBody>
          <a:bodyPr vert="horz" lIns="91440" tIns="45720" rIns="91440" bIns="45720" rtlCol="0" anchor="ctr"/>
          <a:lstStyle>
            <a:lvl1pPr algn="r" defTabSz="1251965">
              <a:defRPr sz="1279">
                <a:solidFill>
                  <a:schemeClr val="tx1">
                    <a:tint val="75000"/>
                  </a:schemeClr>
                </a:solidFill>
              </a:defRPr>
            </a:lvl1pPr>
          </a:lstStyle>
          <a:p>
            <a:pPr>
              <a:defRPr/>
            </a:pPr>
            <a:fld id="{4EEE3655-4BA1-483E-83DC-68E19A5B04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 id="2147484447" r:id="rId14"/>
    <p:sldLayoutId id="2147484448" r:id="rId15"/>
    <p:sldLayoutId id="2147484449" r:id="rId16"/>
  </p:sldLayoutIdLst>
  <p:txStyles>
    <p:titleStyle>
      <a:lvl1pPr algn="l" defTabSz="973398" rtl="0" eaLnBrk="1" fontAlgn="base" hangingPunct="1">
        <a:lnSpc>
          <a:spcPct val="90000"/>
        </a:lnSpc>
        <a:spcBef>
          <a:spcPct val="0"/>
        </a:spcBef>
        <a:spcAft>
          <a:spcPct val="0"/>
        </a:spcAft>
        <a:defRPr sz="4640" kern="1200">
          <a:solidFill>
            <a:schemeClr val="tx1"/>
          </a:solidFill>
          <a:latin typeface="+mj-lt"/>
          <a:ea typeface="+mj-ea"/>
          <a:cs typeface="+mj-cs"/>
        </a:defRPr>
      </a:lvl1pPr>
      <a:lvl2pPr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2pPr>
      <a:lvl3pPr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3pPr>
      <a:lvl4pPr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4pPr>
      <a:lvl5pPr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5pPr>
      <a:lvl6pPr marL="378836"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6pPr>
      <a:lvl7pPr marL="757672"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7pPr>
      <a:lvl8pPr marL="1136508"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8pPr>
      <a:lvl9pPr marL="1515344"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9pPr>
    </p:titleStyle>
    <p:bodyStyle>
      <a:lvl1pPr marL="243350" indent="-243350" algn="l" defTabSz="973398" rtl="0" eaLnBrk="1" fontAlgn="base" hangingPunct="1">
        <a:lnSpc>
          <a:spcPct val="90000"/>
        </a:lnSpc>
        <a:spcBef>
          <a:spcPts val="1067"/>
        </a:spcBef>
        <a:spcAft>
          <a:spcPct val="0"/>
        </a:spcAft>
        <a:buFont typeface="Arial" panose="020B0604020202020204" pitchFamily="34" charset="0"/>
        <a:buChar char="•"/>
        <a:defRPr sz="2983" kern="1200">
          <a:solidFill>
            <a:schemeClr val="tx1"/>
          </a:solidFill>
          <a:latin typeface="+mn-lt"/>
          <a:ea typeface="+mn-ea"/>
          <a:cs typeface="+mn-cs"/>
        </a:defRPr>
      </a:lvl1pPr>
      <a:lvl2pPr marL="730049" indent="-243350" algn="l" defTabSz="973398" rtl="0" eaLnBrk="1" fontAlgn="base" hangingPunct="1">
        <a:lnSpc>
          <a:spcPct val="90000"/>
        </a:lnSpc>
        <a:spcBef>
          <a:spcPts val="529"/>
        </a:spcBef>
        <a:spcAft>
          <a:spcPct val="0"/>
        </a:spcAft>
        <a:buFont typeface="Arial" panose="020B0604020202020204" pitchFamily="34" charset="0"/>
        <a:buChar char="•"/>
        <a:defRPr sz="2486" kern="1200">
          <a:solidFill>
            <a:schemeClr val="tx1"/>
          </a:solidFill>
          <a:latin typeface="+mn-lt"/>
          <a:ea typeface="+mn-ea"/>
          <a:cs typeface="+mn-cs"/>
        </a:defRPr>
      </a:lvl2pPr>
      <a:lvl3pPr marL="1216748" indent="-243350" algn="l" defTabSz="973398" rtl="0" eaLnBrk="1" fontAlgn="base" hangingPunct="1">
        <a:lnSpc>
          <a:spcPct val="90000"/>
        </a:lnSpc>
        <a:spcBef>
          <a:spcPts val="529"/>
        </a:spcBef>
        <a:spcAft>
          <a:spcPct val="0"/>
        </a:spcAft>
        <a:buFont typeface="Arial" panose="020B0604020202020204" pitchFamily="34" charset="0"/>
        <a:buChar char="•"/>
        <a:defRPr sz="2072" kern="1200">
          <a:solidFill>
            <a:schemeClr val="tx1"/>
          </a:solidFill>
          <a:latin typeface="+mn-lt"/>
          <a:ea typeface="+mn-ea"/>
          <a:cs typeface="+mn-cs"/>
        </a:defRPr>
      </a:lvl3pPr>
      <a:lvl4pPr marL="1704762" indent="-243350" algn="l" defTabSz="973398" rtl="0" eaLnBrk="1" fontAlgn="base" hangingPunct="1">
        <a:lnSpc>
          <a:spcPct val="90000"/>
        </a:lnSpc>
        <a:spcBef>
          <a:spcPts val="529"/>
        </a:spcBef>
        <a:spcAft>
          <a:spcPct val="0"/>
        </a:spcAft>
        <a:buFont typeface="Arial" panose="020B0604020202020204" pitchFamily="34" charset="0"/>
        <a:buChar char="•"/>
        <a:defRPr sz="1906" kern="1200">
          <a:solidFill>
            <a:schemeClr val="tx1"/>
          </a:solidFill>
          <a:latin typeface="+mn-lt"/>
          <a:ea typeface="+mn-ea"/>
          <a:cs typeface="+mn-cs"/>
        </a:defRPr>
      </a:lvl4pPr>
      <a:lvl5pPr marL="2191461" indent="-243350" algn="l" defTabSz="973398" rtl="0" eaLnBrk="1" fontAlgn="base" hangingPunct="1">
        <a:lnSpc>
          <a:spcPct val="90000"/>
        </a:lnSpc>
        <a:spcBef>
          <a:spcPts val="529"/>
        </a:spcBef>
        <a:spcAft>
          <a:spcPct val="0"/>
        </a:spcAft>
        <a:buFont typeface="Arial" panose="020B0604020202020204" pitchFamily="34" charset="0"/>
        <a:buChar char="•"/>
        <a:defRPr sz="1906" kern="1200">
          <a:solidFill>
            <a:schemeClr val="tx1"/>
          </a:solidFill>
          <a:latin typeface="+mn-lt"/>
          <a:ea typeface="+mn-ea"/>
          <a:cs typeface="+mn-cs"/>
        </a:defRPr>
      </a:lvl5pPr>
      <a:lvl6pPr marL="2679715" indent="-243610" algn="l" defTabSz="974442"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6pPr>
      <a:lvl7pPr marL="3166936" indent="-243610" algn="l" defTabSz="974442"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7pPr>
      <a:lvl8pPr marL="3654157" indent="-243610" algn="l" defTabSz="974442"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8pPr>
      <a:lvl9pPr marL="4141378" indent="-243610" algn="l" defTabSz="974442"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9pPr>
    </p:bodyStyle>
    <p:otherStyle>
      <a:defPPr>
        <a:defRPr lang="en-US"/>
      </a:defPPr>
      <a:lvl1pPr marL="0" algn="l" defTabSz="974442" rtl="0" eaLnBrk="1" latinLnBrk="0" hangingPunct="1">
        <a:defRPr sz="1918" kern="1200">
          <a:solidFill>
            <a:schemeClr val="tx1"/>
          </a:solidFill>
          <a:latin typeface="+mn-lt"/>
          <a:ea typeface="+mn-ea"/>
          <a:cs typeface="+mn-cs"/>
        </a:defRPr>
      </a:lvl1pPr>
      <a:lvl2pPr marL="487221" algn="l" defTabSz="974442" rtl="0" eaLnBrk="1" latinLnBrk="0" hangingPunct="1">
        <a:defRPr sz="1918" kern="1200">
          <a:solidFill>
            <a:schemeClr val="tx1"/>
          </a:solidFill>
          <a:latin typeface="+mn-lt"/>
          <a:ea typeface="+mn-ea"/>
          <a:cs typeface="+mn-cs"/>
        </a:defRPr>
      </a:lvl2pPr>
      <a:lvl3pPr marL="974442" algn="l" defTabSz="974442" rtl="0" eaLnBrk="1" latinLnBrk="0" hangingPunct="1">
        <a:defRPr sz="1918" kern="1200">
          <a:solidFill>
            <a:schemeClr val="tx1"/>
          </a:solidFill>
          <a:latin typeface="+mn-lt"/>
          <a:ea typeface="+mn-ea"/>
          <a:cs typeface="+mn-cs"/>
        </a:defRPr>
      </a:lvl3pPr>
      <a:lvl4pPr marL="1461663" algn="l" defTabSz="974442" rtl="0" eaLnBrk="1" latinLnBrk="0" hangingPunct="1">
        <a:defRPr sz="1918" kern="1200">
          <a:solidFill>
            <a:schemeClr val="tx1"/>
          </a:solidFill>
          <a:latin typeface="+mn-lt"/>
          <a:ea typeface="+mn-ea"/>
          <a:cs typeface="+mn-cs"/>
        </a:defRPr>
      </a:lvl4pPr>
      <a:lvl5pPr marL="1948884" algn="l" defTabSz="974442" rtl="0" eaLnBrk="1" latinLnBrk="0" hangingPunct="1">
        <a:defRPr sz="1918" kern="1200">
          <a:solidFill>
            <a:schemeClr val="tx1"/>
          </a:solidFill>
          <a:latin typeface="+mn-lt"/>
          <a:ea typeface="+mn-ea"/>
          <a:cs typeface="+mn-cs"/>
        </a:defRPr>
      </a:lvl5pPr>
      <a:lvl6pPr marL="2436105" algn="l" defTabSz="974442" rtl="0" eaLnBrk="1" latinLnBrk="0" hangingPunct="1">
        <a:defRPr sz="1918" kern="1200">
          <a:solidFill>
            <a:schemeClr val="tx1"/>
          </a:solidFill>
          <a:latin typeface="+mn-lt"/>
          <a:ea typeface="+mn-ea"/>
          <a:cs typeface="+mn-cs"/>
        </a:defRPr>
      </a:lvl6pPr>
      <a:lvl7pPr marL="2923326" algn="l" defTabSz="974442" rtl="0" eaLnBrk="1" latinLnBrk="0" hangingPunct="1">
        <a:defRPr sz="1918" kern="1200">
          <a:solidFill>
            <a:schemeClr val="tx1"/>
          </a:solidFill>
          <a:latin typeface="+mn-lt"/>
          <a:ea typeface="+mn-ea"/>
          <a:cs typeface="+mn-cs"/>
        </a:defRPr>
      </a:lvl7pPr>
      <a:lvl8pPr marL="3410546" algn="l" defTabSz="974442" rtl="0" eaLnBrk="1" latinLnBrk="0" hangingPunct="1">
        <a:defRPr sz="1918" kern="1200">
          <a:solidFill>
            <a:schemeClr val="tx1"/>
          </a:solidFill>
          <a:latin typeface="+mn-lt"/>
          <a:ea typeface="+mn-ea"/>
          <a:cs typeface="+mn-cs"/>
        </a:defRPr>
      </a:lvl8pPr>
      <a:lvl9pPr marL="3897767" algn="l" defTabSz="974442" rtl="0" eaLnBrk="1" latinLnBrk="0" hangingPunct="1">
        <a:defRPr sz="19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226169" y="1465897"/>
            <a:ext cx="4681659" cy="187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The soldiers led Jesus to the palace of Caiaphas. Peter followed at a distance, desperate for news. He trembled from head to foot.</a:t>
            </a:r>
          </a:p>
          <a:p>
            <a:pPr algn="just"/>
            <a:endParaRPr lang="en-GB" altLang="en-US" sz="1600" dirty="0">
              <a:latin typeface="Twinkl" pitchFamily="2" charset="0"/>
            </a:endParaRPr>
          </a:p>
          <a:p>
            <a:pPr algn="just"/>
            <a:r>
              <a:rPr lang="en-GB" altLang="en-US" sz="1600" dirty="0">
                <a:latin typeface="Twinkl" pitchFamily="2" charset="0"/>
              </a:rPr>
              <a:t>As Peter waited in the courtyard to hear what the elders would accuse Jesus of, a servant girl noticed him.</a:t>
            </a:r>
          </a:p>
        </p:txBody>
      </p:sp>
      <p:sp>
        <p:nvSpPr>
          <p:cNvPr id="7" name="Rectangle 4"/>
          <p:cNvSpPr>
            <a:spLocks noChangeArrowheads="1"/>
          </p:cNvSpPr>
          <p:nvPr/>
        </p:nvSpPr>
        <p:spPr bwMode="auto">
          <a:xfrm>
            <a:off x="1160986" y="3496695"/>
            <a:ext cx="4746842"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“You’re one of Jesus’ men, aren’t you?” she asked.</a:t>
            </a:r>
          </a:p>
        </p:txBody>
      </p:sp>
      <p:sp>
        <p:nvSpPr>
          <p:cNvPr id="8" name="Rectangle 7"/>
          <p:cNvSpPr>
            <a:spLocks noChangeArrowheads="1"/>
          </p:cNvSpPr>
          <p:nvPr/>
        </p:nvSpPr>
        <p:spPr bwMode="auto">
          <a:xfrm>
            <a:off x="1226169" y="3994626"/>
            <a:ext cx="4681659"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Peter jumped. “I don’t know what you’re talking about!” he said at once.</a:t>
            </a:r>
          </a:p>
        </p:txBody>
      </p:sp>
      <p:sp>
        <p:nvSpPr>
          <p:cNvPr id="10" name="Rectangle 4"/>
          <p:cNvSpPr>
            <a:spLocks noChangeArrowheads="1"/>
          </p:cNvSpPr>
          <p:nvPr/>
        </p:nvSpPr>
        <p:spPr bwMode="auto">
          <a:xfrm>
            <a:off x="1160986" y="4704073"/>
            <a:ext cx="4746842" cy="232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“Yes, you are,” said another girl. “I can tell by your accent.”</a:t>
            </a:r>
          </a:p>
          <a:p>
            <a:pPr marL="80540" indent="-378836"/>
            <a:endParaRPr lang="en-GB" altLang="en-US" sz="1600" dirty="0">
              <a:latin typeface="Twinkl" pitchFamily="2" charset="0"/>
            </a:endParaRPr>
          </a:p>
          <a:p>
            <a:pPr marL="80540" indent="-378836"/>
            <a:r>
              <a:rPr lang="en-GB" altLang="en-US" sz="1600" dirty="0">
                <a:latin typeface="Twinkl" pitchFamily="2" charset="0"/>
              </a:rPr>
              <a:t>“I don’t know the man!”</a:t>
            </a:r>
          </a:p>
          <a:p>
            <a:pPr marL="80540" indent="-378836"/>
            <a:endParaRPr lang="en-GB" altLang="en-US" sz="1600" dirty="0">
              <a:latin typeface="Twinkl" pitchFamily="2" charset="0"/>
            </a:endParaRPr>
          </a:p>
          <a:p>
            <a:pPr marL="80540" indent="-378836"/>
            <a:r>
              <a:rPr lang="en-GB" altLang="en-US" sz="1600" dirty="0">
                <a:latin typeface="Twinkl" pitchFamily="2" charset="0"/>
              </a:rPr>
              <a:t>“You do, you do – I saw you together,” said a third.</a:t>
            </a:r>
          </a:p>
          <a:p>
            <a:pPr marL="80540" indent="-378836"/>
            <a:endParaRPr lang="en-GB" altLang="en-US" sz="1600" dirty="0">
              <a:latin typeface="Twinkl" pitchFamily="2" charset="0"/>
            </a:endParaRPr>
          </a:p>
          <a:p>
            <a:pPr marL="80540" indent="-378836"/>
            <a:r>
              <a:rPr lang="en-GB" altLang="en-US" sz="1600" dirty="0">
                <a:latin typeface="Twinkl" pitchFamily="2" charset="0"/>
              </a:rPr>
              <a:t>“No, no!” cried Peter.</a:t>
            </a:r>
          </a:p>
          <a:p>
            <a:pPr marL="80540" indent="-378836"/>
            <a:endParaRPr lang="en-GB" altLang="en-US" sz="1300" dirty="0">
              <a:latin typeface="Twinkl" pitchFamily="2" charset="0"/>
            </a:endParaRPr>
          </a:p>
        </p:txBody>
      </p:sp>
      <p:sp>
        <p:nvSpPr>
          <p:cNvPr id="11" name="Rectangle 10"/>
          <p:cNvSpPr>
            <a:spLocks noChangeArrowheads="1"/>
          </p:cNvSpPr>
          <p:nvPr/>
        </p:nvSpPr>
        <p:spPr bwMode="auto">
          <a:xfrm>
            <a:off x="1226169" y="6905777"/>
            <a:ext cx="4681659" cy="113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At that moment, the rooster crowed to signal morning, and Peter remembered what Jesus had foretold. As he ran from the courtyard, shame burned in his chest.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7764379" y="546100"/>
            <a:ext cx="6286584" cy="212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But all that, I only learnt later. The first I heard of it was in the morning, outside the governor’s palace. The Roman governor’s name was Pontius Pilate and that morning, he brought Jesus and another prisoner before the crowd. The priests had accused him of blasphemy; the governor did not like the people calling him ‘King’. Neither the priests nor Pilate had found enough evidence of Jesus’ wrongdoings to sentence him to death, so Pilate had decided to let the people decide his fate.</a:t>
            </a:r>
            <a:endParaRPr lang="en-GB" altLang="en-US" sz="2000" dirty="0">
              <a:solidFill>
                <a:schemeClr val="bg1"/>
              </a:solidFill>
              <a:latin typeface="Twinkl" pitchFamily="2" charset="0"/>
            </a:endParaRPr>
          </a:p>
        </p:txBody>
      </p:sp>
      <p:sp>
        <p:nvSpPr>
          <p:cNvPr id="6" name="Rectangle 4"/>
          <p:cNvSpPr>
            <a:spLocks noChangeArrowheads="1"/>
          </p:cNvSpPr>
          <p:nvPr/>
        </p:nvSpPr>
        <p:spPr bwMode="auto">
          <a:xfrm>
            <a:off x="7692998" y="2771802"/>
            <a:ext cx="6323782"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just"/>
            <a:r>
              <a:rPr lang="en-GB" altLang="en-US" sz="1600" dirty="0">
                <a:latin typeface="Twinkl" pitchFamily="2" charset="0"/>
              </a:rPr>
              <a:t>“Since it is Passover, you may choose one prisoner to go free,” Pilate announced. “The first is Barabbas: a rebel and a murderer. The other is Jesus, whom you call ‘King of the Jews’.”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7764378" y="546100"/>
            <a:ext cx="6286584" cy="372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At that, the crowd near the steps began to chant: “Crucify him! Crucify him!” </a:t>
            </a:r>
          </a:p>
          <a:p>
            <a:pPr algn="just"/>
            <a:endParaRPr lang="en-GB" altLang="en-US" sz="1600" dirty="0">
              <a:solidFill>
                <a:schemeClr val="bg1"/>
              </a:solidFill>
              <a:latin typeface="Twinkl" pitchFamily="2" charset="0"/>
            </a:endParaRPr>
          </a:p>
          <a:p>
            <a:pPr algn="just"/>
            <a:r>
              <a:rPr lang="en-GB" altLang="en-US" sz="1600" dirty="0">
                <a:latin typeface="Twinkl" pitchFamily="2" charset="0"/>
              </a:rPr>
              <a:t>Jesus’ face didn’t change. He wasn’t shocked or angry; it was as if he had expected  this.</a:t>
            </a:r>
          </a:p>
          <a:p>
            <a:pPr algn="just"/>
            <a:endParaRPr lang="en-GB" altLang="en-US" sz="1600" dirty="0">
              <a:solidFill>
                <a:schemeClr val="bg1"/>
              </a:solidFill>
              <a:latin typeface="Twinkl" pitchFamily="2" charset="0"/>
            </a:endParaRPr>
          </a:p>
          <a:p>
            <a:pPr algn="just"/>
            <a:r>
              <a:rPr lang="en-GB" altLang="en-US" sz="1600" dirty="0">
                <a:latin typeface="Twinkl" pitchFamily="2" charset="0"/>
              </a:rPr>
              <a:t>Pilate asked the crowd, “What crime is he guilty of?” Undeterred, the crowd chanted louder and louder. </a:t>
            </a:r>
          </a:p>
          <a:p>
            <a:pPr algn="just"/>
            <a:endParaRPr lang="en-GB" altLang="en-US" sz="1600" dirty="0">
              <a:solidFill>
                <a:schemeClr val="bg1"/>
              </a:solidFill>
              <a:latin typeface="Twinkl" pitchFamily="2" charset="0"/>
            </a:endParaRPr>
          </a:p>
          <a:p>
            <a:pPr algn="just"/>
            <a:r>
              <a:rPr lang="en-GB" altLang="en-US" sz="1600" dirty="0">
                <a:latin typeface="Twinkl" pitchFamily="2" charset="0"/>
              </a:rPr>
              <a:t>At last, Pilate shrugged. “Fine. Barabbas will be freed and Jesus</a:t>
            </a:r>
          </a:p>
          <a:p>
            <a:pPr algn="just"/>
            <a:r>
              <a:rPr lang="en-GB" altLang="en-US" sz="1600" dirty="0">
                <a:latin typeface="Twinkl" pitchFamily="2" charset="0"/>
              </a:rPr>
              <a:t>will be crucified. I wash my hands of this.” </a:t>
            </a:r>
            <a:endParaRPr lang="en-GB" altLang="en-US" sz="1600" dirty="0">
              <a:solidFill>
                <a:schemeClr val="bg1"/>
              </a:solidFill>
              <a:latin typeface="Twinkl" pitchFamily="2" charset="0"/>
            </a:endParaRPr>
          </a:p>
          <a:p>
            <a:pPr algn="just"/>
            <a:endParaRPr lang="en-GB" altLang="en-US" sz="2000" dirty="0">
              <a:solidFill>
                <a:schemeClr val="bg1"/>
              </a:solidFill>
              <a:latin typeface="Twinkl" pitchFamily="2" charset="0"/>
            </a:endParaRPr>
          </a:p>
          <a:p>
            <a:pPr algn="just"/>
            <a:endParaRPr lang="en-GB" altLang="en-US" sz="1600" dirty="0">
              <a:solidFill>
                <a:schemeClr val="bg1"/>
              </a:solidFill>
              <a:latin typeface="Twinkl" pitchFamily="2" charset="0"/>
            </a:endParaRPr>
          </a:p>
          <a:p>
            <a:pPr algn="just"/>
            <a:endParaRPr lang="en-GB" altLang="en-US" sz="2000" dirty="0">
              <a:solidFill>
                <a:schemeClr val="bg1"/>
              </a:solidFill>
              <a:latin typeface="Twinkl" pitchFamily="2" charset="0"/>
            </a:endParaRPr>
          </a:p>
        </p:txBody>
      </p:sp>
    </p:spTree>
    <p:extLst>
      <p:ext uri="{BB962C8B-B14F-4D97-AF65-F5344CB8AC3E}">
        <p14:creationId xmlns:p14="http://schemas.microsoft.com/office/powerpoint/2010/main" val="387121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226169" y="2526827"/>
            <a:ext cx="4681659" cy="384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On Pilate’s orders, Jesus was marched away and dragged into the palace. We heard Jesus’ cries as they beat him. </a:t>
            </a:r>
          </a:p>
          <a:p>
            <a:pPr algn="just"/>
            <a:endParaRPr lang="en-GB" altLang="en-US" sz="1600" dirty="0">
              <a:latin typeface="Twinkl" pitchFamily="2" charset="0"/>
            </a:endParaRPr>
          </a:p>
          <a:p>
            <a:pPr algn="just"/>
            <a:r>
              <a:rPr lang="en-GB" altLang="en-US" sz="1600" dirty="0">
                <a:latin typeface="Twinkl" pitchFamily="2" charset="0"/>
              </a:rPr>
              <a:t>Soon, the soldiers began to laugh. “Hail, King of the Jews!” they mocked. “Hail! Hail!”</a:t>
            </a:r>
          </a:p>
          <a:p>
            <a:pPr algn="just"/>
            <a:endParaRPr lang="en-GB" altLang="en-US" sz="1600" dirty="0">
              <a:latin typeface="Twinkl" pitchFamily="2" charset="0"/>
            </a:endParaRPr>
          </a:p>
          <a:p>
            <a:pPr algn="just"/>
            <a:r>
              <a:rPr lang="en-GB" altLang="en-US" sz="1600" dirty="0">
                <a:latin typeface="Twinkl" pitchFamily="2" charset="0"/>
              </a:rPr>
              <a:t>When they pushed Jesus outside, we saw what the soldiers had done. He was dressed in a richly-coloured robe, like a king. On his head rested a crown of thorns.</a:t>
            </a:r>
          </a:p>
          <a:p>
            <a:pPr algn="just"/>
            <a:endParaRPr lang="en-GB" altLang="en-US" sz="1600" dirty="0">
              <a:latin typeface="Twinkl" pitchFamily="2" charset="0"/>
            </a:endParaRPr>
          </a:p>
          <a:p>
            <a:pPr algn="just"/>
            <a:r>
              <a:rPr lang="en-GB" altLang="en-US" sz="1600" dirty="0">
                <a:latin typeface="Twinkl" pitchFamily="2" charset="0"/>
              </a:rPr>
              <a:t>The soldiers spat at him, struck him and stripped him of his kingly robe, but the crown remained, its cruel thorns digging into Jesus’ flesh.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206477" y="605547"/>
            <a:ext cx="4673818" cy="237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So, Jesus was led to Golgotha – ‘the Place of the Skull’. Some say that he carried his own cross, and others say that the soldiers made a man called Simon of Cyrene carry it most of the way.</a:t>
            </a:r>
          </a:p>
          <a:p>
            <a:pPr algn="just"/>
            <a:endParaRPr lang="en-GB" altLang="en-US" sz="1600" dirty="0">
              <a:latin typeface="Twinkl" pitchFamily="2" charset="0"/>
            </a:endParaRPr>
          </a:p>
          <a:p>
            <a:pPr algn="just"/>
            <a:r>
              <a:rPr lang="en-GB" altLang="en-US" sz="1600" dirty="0">
                <a:latin typeface="Twinkl" pitchFamily="2" charset="0"/>
              </a:rPr>
              <a:t>Jesus was one of three to be crucified that day. Everyone watched as the soldiers offered him bitter wine and as he refused it. Everyone held their breath as the soldiers divided up Jesus’ clothes.</a:t>
            </a:r>
            <a:endParaRPr lang="en-GB" altLang="en-US" sz="2000" dirty="0">
              <a:solidFill>
                <a:schemeClr val="bg1"/>
              </a:solidFill>
              <a:latin typeface="Twinkl" pitchFamily="2" charset="0"/>
            </a:endParaRPr>
          </a:p>
        </p:txBody>
      </p:sp>
      <p:sp>
        <p:nvSpPr>
          <p:cNvPr id="8" name="Rectangle 7"/>
          <p:cNvSpPr>
            <a:spLocks noChangeArrowheads="1"/>
          </p:cNvSpPr>
          <p:nvPr/>
        </p:nvSpPr>
        <p:spPr bwMode="auto">
          <a:xfrm>
            <a:off x="8706914" y="605547"/>
            <a:ext cx="4615191"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latin typeface="Twinkl" pitchFamily="2" charset="0"/>
              </a:rPr>
              <a:t>Then, the soldiers nailed Jesus to the cross by his hands and feet, and hoisted him aloft. Above him hung a sign:</a:t>
            </a:r>
            <a:endParaRPr lang="en-GB" altLang="en-US" sz="2000" dirty="0">
              <a:solidFill>
                <a:schemeClr val="bg1"/>
              </a:solidFill>
              <a:latin typeface="Twinkl" pitchFamily="2" charset="0"/>
            </a:endParaRPr>
          </a:p>
        </p:txBody>
      </p:sp>
      <p:sp>
        <p:nvSpPr>
          <p:cNvPr id="10" name="Rectangle 9"/>
          <p:cNvSpPr>
            <a:spLocks noChangeArrowheads="1"/>
          </p:cNvSpPr>
          <p:nvPr/>
        </p:nvSpPr>
        <p:spPr bwMode="auto">
          <a:xfrm>
            <a:off x="10247661" y="1583267"/>
            <a:ext cx="4615191"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b="1" dirty="0">
                <a:latin typeface="Twinkl" pitchFamily="2" charset="0"/>
              </a:rPr>
              <a:t>This is Jesus, King of the Jews.</a:t>
            </a:r>
            <a:endParaRPr lang="en-GB" altLang="en-US" sz="2000" b="1" dirty="0">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1313886" y="1806637"/>
            <a:ext cx="4681659" cy="286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We waited.</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At noon, the sky turned black. And still, we waited.</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At three, Jesus cried out with a sound that seemed to shatter the sky.</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The earth shook.</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Quaking, the centurion who guarded Jesus cried out,</a:t>
            </a:r>
          </a:p>
        </p:txBody>
      </p:sp>
      <p:sp>
        <p:nvSpPr>
          <p:cNvPr id="8" name="Rectangle 4"/>
          <p:cNvSpPr>
            <a:spLocks noChangeArrowheads="1"/>
          </p:cNvSpPr>
          <p:nvPr/>
        </p:nvSpPr>
        <p:spPr bwMode="auto">
          <a:xfrm>
            <a:off x="1248704" y="4496828"/>
            <a:ext cx="4746842"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solidFill>
                  <a:schemeClr val="bg1"/>
                </a:solidFill>
                <a:latin typeface="Twinkl" pitchFamily="2" charset="0"/>
              </a:rPr>
              <a:t>“Surely, he was the Son of God!”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212722" y="2968662"/>
            <a:ext cx="4798113" cy="384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A rich man named Joseph of Arimathea asked the governor for Jesus’ body. With Pilate’s permission, he wrapped Jesus in linen cloth and carried him away.</a:t>
            </a:r>
          </a:p>
          <a:p>
            <a:pPr algn="just"/>
            <a:endParaRPr lang="en-GB" altLang="en-US" sz="1600" dirty="0">
              <a:latin typeface="Twinkl" pitchFamily="2" charset="0"/>
            </a:endParaRPr>
          </a:p>
          <a:p>
            <a:pPr algn="just"/>
            <a:r>
              <a:rPr lang="en-GB" altLang="en-US" sz="1600" dirty="0">
                <a:latin typeface="Twinkl" pitchFamily="2" charset="0"/>
              </a:rPr>
              <a:t>Joseph had a tomb close by, hewn from rock. He placed Jesus inside. Nearby stood the women who followed Jesus; among them was Mary Magdalene, who had travelled with Jesus through Galilee ever since Jesus had healed her. The women watched sombrely as Joseph’s servant rolled a huge stone across the entrance of the tomb.</a:t>
            </a:r>
          </a:p>
          <a:p>
            <a:pPr algn="just"/>
            <a:endParaRPr lang="en-GB" altLang="en-US" sz="1600" dirty="0">
              <a:latin typeface="Twinkl" pitchFamily="2" charset="0"/>
            </a:endParaRPr>
          </a:p>
          <a:p>
            <a:pPr algn="just"/>
            <a:r>
              <a:rPr lang="en-GB" altLang="en-US" sz="1600" dirty="0">
                <a:latin typeface="Twinkl" pitchFamily="2" charset="0"/>
              </a:rPr>
              <a:t>Jesus had been betrayed and denied, and now he lay in a tomb – but that wasn’t the end of the story... </a:t>
            </a:r>
          </a:p>
        </p:txBody>
      </p:sp>
    </p:spTree>
    <p:extLst>
      <p:ext uri="{BB962C8B-B14F-4D97-AF65-F5344CB8AC3E}">
        <p14:creationId xmlns:p14="http://schemas.microsoft.com/office/powerpoint/2010/main" val="20482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523875" y="1260078"/>
            <a:ext cx="4622891" cy="360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The next day was the Sabbath: a day of rest in the midst of festivities. The following day – the third day after Jesus’ death – something very strange happened.</a:t>
            </a:r>
          </a:p>
          <a:p>
            <a:pPr algn="just"/>
            <a:endParaRPr lang="en-GB" altLang="en-US" sz="1600" dirty="0">
              <a:latin typeface="Twinkl" pitchFamily="2" charset="0"/>
            </a:endParaRPr>
          </a:p>
          <a:p>
            <a:pPr algn="just"/>
            <a:r>
              <a:rPr lang="en-GB" altLang="en-US" sz="1600" dirty="0">
                <a:latin typeface="Twinkl" pitchFamily="2" charset="0"/>
              </a:rPr>
              <a:t>That morning, as the sun rose, Mary Magdalene and the other women returned to the tomb with spices to anoint Jesus’ body. The crunching of their feet broke the stillness of the morning and the air was threaded with the scent of blossom.</a:t>
            </a:r>
          </a:p>
          <a:p>
            <a:pPr algn="just"/>
            <a:endParaRPr lang="en-GB" altLang="en-US" sz="1600" dirty="0">
              <a:latin typeface="Twinkl" pitchFamily="2" charset="0"/>
            </a:endParaRPr>
          </a:p>
          <a:p>
            <a:r>
              <a:rPr lang="en-GB" altLang="en-US" sz="1600" dirty="0">
                <a:latin typeface="Twinkl" pitchFamily="2" charset="0"/>
              </a:rPr>
              <a:t>As they entered the garden, a sight </a:t>
            </a:r>
            <a:br>
              <a:rPr lang="en-GB" altLang="en-US" sz="1600" dirty="0">
                <a:latin typeface="Twinkl" pitchFamily="2" charset="0"/>
              </a:rPr>
            </a:br>
            <a:r>
              <a:rPr lang="en-GB" altLang="en-US" sz="1600" dirty="0">
                <a:latin typeface="Twinkl" pitchFamily="2" charset="0"/>
              </a:rPr>
              <a:t>greeted the women that made them </a:t>
            </a:r>
            <a:br>
              <a:rPr lang="en-GB" altLang="en-US" sz="1600" dirty="0">
                <a:latin typeface="Twinkl" pitchFamily="2" charset="0"/>
              </a:rPr>
            </a:br>
            <a:r>
              <a:rPr lang="en-GB" altLang="en-US" sz="1600" dirty="0">
                <a:latin typeface="Twinkl" pitchFamily="2" charset="0"/>
              </a:rPr>
              <a:t>stop in their tracks...</a:t>
            </a:r>
          </a:p>
        </p:txBody>
      </p:sp>
      <p:sp>
        <p:nvSpPr>
          <p:cNvPr id="4" name="Rectangle 3"/>
          <p:cNvSpPr>
            <a:spLocks noChangeArrowheads="1"/>
          </p:cNvSpPr>
          <p:nvPr/>
        </p:nvSpPr>
        <p:spPr bwMode="auto">
          <a:xfrm>
            <a:off x="8113395" y="6772604"/>
            <a:ext cx="4622891"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The stone covering the tomb’s entrance</a:t>
            </a:r>
          </a:p>
          <a:p>
            <a:pPr algn="just"/>
            <a:r>
              <a:rPr lang="en-GB" altLang="en-US" sz="1600" dirty="0">
                <a:latin typeface="Twinkl" pitchFamily="2" charset="0"/>
              </a:rPr>
              <a:t>           had been rolled away.</a:t>
            </a:r>
          </a:p>
        </p:txBody>
      </p:sp>
    </p:spTree>
    <p:extLst>
      <p:ext uri="{BB962C8B-B14F-4D97-AF65-F5344CB8AC3E}">
        <p14:creationId xmlns:p14="http://schemas.microsoft.com/office/powerpoint/2010/main" val="108501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798513" y="882521"/>
            <a:ext cx="4449763" cy="113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Nervously, the women stepped closer.</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Inside the tomb, they saw an angel with a face like lightning and robes as white as snow.</a:t>
            </a:r>
          </a:p>
        </p:txBody>
      </p:sp>
      <p:sp>
        <p:nvSpPr>
          <p:cNvPr id="7" name="Rectangle 4"/>
          <p:cNvSpPr>
            <a:spLocks noChangeArrowheads="1"/>
          </p:cNvSpPr>
          <p:nvPr/>
        </p:nvSpPr>
        <p:spPr bwMode="auto">
          <a:xfrm>
            <a:off x="736537" y="2160561"/>
            <a:ext cx="4511739"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just"/>
            <a:r>
              <a:rPr lang="en-GB" altLang="en-US" sz="1600" dirty="0">
                <a:solidFill>
                  <a:schemeClr val="bg1"/>
                </a:solidFill>
                <a:latin typeface="Twinkl" pitchFamily="2" charset="0"/>
              </a:rPr>
              <a:t>“Don’t be afraid,” said the angel. “Jesus is not here – he has risen, as he said he would.” </a:t>
            </a:r>
          </a:p>
        </p:txBody>
      </p:sp>
      <p:sp>
        <p:nvSpPr>
          <p:cNvPr id="10" name="Rectangle 9"/>
          <p:cNvSpPr>
            <a:spLocks noChangeArrowheads="1"/>
          </p:cNvSpPr>
          <p:nvPr/>
        </p:nvSpPr>
        <p:spPr bwMode="auto">
          <a:xfrm>
            <a:off x="798514" y="2919554"/>
            <a:ext cx="4449762"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The women rushed from the tomb, full of joy, to tell the disciples what they had seen and from there, the news spread all over Jerusalem.</a:t>
            </a:r>
          </a:p>
        </p:txBody>
      </p:sp>
    </p:spTree>
    <p:extLst>
      <p:ext uri="{BB962C8B-B14F-4D97-AF65-F5344CB8AC3E}">
        <p14:creationId xmlns:p14="http://schemas.microsoft.com/office/powerpoint/2010/main" val="11128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134689" y="1367654"/>
            <a:ext cx="4714782" cy="187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Some say that Jesus appeared to the women right there, in the garden. Some say that he met his disciples on the road to Emmaus, or on a mountain, or at a feast in Galilee. They all say that what he prophesied was fulfilled: that after he was crucified, he rose from the dead. But all that was many years ago now.</a:t>
            </a:r>
          </a:p>
        </p:txBody>
      </p:sp>
      <p:sp>
        <p:nvSpPr>
          <p:cNvPr id="8" name="Rectangle 7"/>
          <p:cNvSpPr>
            <a:spLocks noChangeArrowheads="1"/>
          </p:cNvSpPr>
          <p:nvPr/>
        </p:nvSpPr>
        <p:spPr bwMode="auto">
          <a:xfrm>
            <a:off x="1479177" y="3425054"/>
            <a:ext cx="4370294"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r"/>
            <a:r>
              <a:rPr lang="en-GB" altLang="en-US" sz="1600" dirty="0">
                <a:solidFill>
                  <a:schemeClr val="bg1"/>
                </a:solidFill>
                <a:latin typeface="Twinkl" pitchFamily="2" charset="0"/>
              </a:rPr>
              <a:t>What’s that? Who do I think Jesus really was?</a:t>
            </a:r>
          </a:p>
          <a:p>
            <a:pPr algn="r"/>
            <a:endParaRPr lang="en-GB" altLang="en-US" sz="1600" dirty="0">
              <a:solidFill>
                <a:schemeClr val="bg1"/>
              </a:solidFill>
              <a:latin typeface="Twinkl" pitchFamily="2" charset="0"/>
            </a:endParaRPr>
          </a:p>
          <a:p>
            <a:pPr algn="r"/>
            <a:r>
              <a:rPr lang="en-GB" altLang="en-US" sz="1600" dirty="0">
                <a:solidFill>
                  <a:schemeClr val="bg1"/>
                </a:solidFill>
                <a:latin typeface="Twinkl" pitchFamily="2" charset="0"/>
              </a:rPr>
              <a:t>I think it’s a matter of faith.</a:t>
            </a:r>
          </a:p>
        </p:txBody>
      </p:sp>
    </p:spTree>
    <p:extLst>
      <p:ext uri="{BB962C8B-B14F-4D97-AF65-F5344CB8AC3E}">
        <p14:creationId xmlns:p14="http://schemas.microsoft.com/office/powerpoint/2010/main" val="310625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5"/>
          <p:cNvSpPr>
            <a:spLocks noChangeArrowheads="1"/>
          </p:cNvSpPr>
          <p:nvPr/>
        </p:nvSpPr>
        <p:spPr bwMode="auto">
          <a:xfrm>
            <a:off x="1843314" y="909638"/>
            <a:ext cx="4872453" cy="262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solidFill>
                  <a:schemeClr val="bg1"/>
                </a:solidFill>
                <a:latin typeface="Twinkl" pitchFamily="2" charset="0"/>
              </a:rPr>
              <a:t>Yes, I have travelled to Jerusalem before – only once, many years ago when I was a girl. We came for the Passover festival and I was so excited about my first visit to the Holy City. I tried hard to imagine just how big the crowds filling the streets would be. I was sure that the feast would be extraordinary!</a:t>
            </a:r>
          </a:p>
          <a:p>
            <a:endParaRPr lang="en-GB" altLang="en-US" sz="1600" dirty="0">
              <a:solidFill>
                <a:schemeClr val="bg1"/>
              </a:solidFill>
              <a:latin typeface="Twinkl" pitchFamily="2" charset="0"/>
            </a:endParaRPr>
          </a:p>
          <a:p>
            <a:r>
              <a:rPr lang="en-GB" altLang="en-US" sz="1600" dirty="0">
                <a:solidFill>
                  <a:schemeClr val="bg1"/>
                </a:solidFill>
                <a:latin typeface="Twinkl" pitchFamily="2" charset="0"/>
              </a:rPr>
              <a:t>Sure enough, something extraordinary did happen that year. It was all to do with a man named Jesus…</a:t>
            </a:r>
          </a:p>
          <a:p>
            <a:endParaRPr lang="en-GB" altLang="en-US" sz="1657" dirty="0">
              <a:solidFill>
                <a:schemeClr val="bg1"/>
              </a:solidFill>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1315088" y="2283526"/>
            <a:ext cx="4544147" cy="405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Jerusalem bustled. The inns and guest houses for miles around were full to bursting, and tents crowded the slopes below the city. </a:t>
            </a:r>
          </a:p>
          <a:p>
            <a:pPr algn="just"/>
            <a:endParaRPr lang="en-GB" altLang="en-US" sz="1600" dirty="0">
              <a:latin typeface="Twinkl" pitchFamily="2" charset="0"/>
            </a:endParaRPr>
          </a:p>
          <a:p>
            <a:pPr algn="just"/>
            <a:r>
              <a:rPr lang="en-GB" altLang="en-US" sz="1600" dirty="0">
                <a:latin typeface="Twinkl" pitchFamily="2" charset="0"/>
              </a:rPr>
              <a:t>In the shadow of the Golden Gate, we sampled fish and fruit. Merchants sold bleating sheep and cooing doves; pilgrims exchanged their money for Tyrian coin and haggled over the price of prayer shawls and shofars. The market was so busy that it was impossible to walk without being jabbed by elbows or trampled by sandals.</a:t>
            </a:r>
          </a:p>
          <a:p>
            <a:pPr algn="just"/>
            <a:endParaRPr lang="en-GB" altLang="en-US" sz="1300" dirty="0">
              <a:latin typeface="Twinkl" pitchFamily="2" charset="0"/>
            </a:endParaRPr>
          </a:p>
          <a:p>
            <a:pPr algn="just"/>
            <a:r>
              <a:rPr lang="en-GB" altLang="en-US" sz="1600" dirty="0">
                <a:latin typeface="Twinkl" pitchFamily="2" charset="0"/>
              </a:rPr>
              <a:t>That’s when we overheard the gossip. </a:t>
            </a:r>
            <a:r>
              <a:rPr lang="en-GB" altLang="en-US" sz="1600" dirty="0">
                <a:solidFill>
                  <a:schemeClr val="bg1"/>
                </a:solidFill>
                <a:latin typeface="Twinkl" pitchFamily="2" charset="0"/>
              </a:rPr>
              <a:t>Sure enough, something extraordinary did happen that year. It was all to do with a man named Jesus…</a:t>
            </a:r>
          </a:p>
          <a:p>
            <a:endParaRPr lang="en-GB" altLang="en-US" sz="1657" dirty="0">
              <a:solidFill>
                <a:schemeClr val="bg1"/>
              </a:solidFill>
              <a:latin typeface="Twinkl" pitchFamily="2" charset="0"/>
            </a:endParaRPr>
          </a:p>
        </p:txBody>
      </p:sp>
      <p:sp>
        <p:nvSpPr>
          <p:cNvPr id="10" name="Rectangle 4"/>
          <p:cNvSpPr>
            <a:spLocks noChangeArrowheads="1"/>
          </p:cNvSpPr>
          <p:nvPr/>
        </p:nvSpPr>
        <p:spPr bwMode="auto">
          <a:xfrm>
            <a:off x="1233429" y="5671036"/>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“The King of the Jews is here! Move aside!” </a:t>
            </a:r>
          </a:p>
        </p:txBody>
      </p:sp>
      <p:sp>
        <p:nvSpPr>
          <p:cNvPr id="12" name="Rectangle 5"/>
          <p:cNvSpPr>
            <a:spLocks noChangeArrowheads="1"/>
          </p:cNvSpPr>
          <p:nvPr/>
        </p:nvSpPr>
        <p:spPr bwMode="auto">
          <a:xfrm>
            <a:off x="1315087" y="6108231"/>
            <a:ext cx="4625807"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latin typeface="Twinkl" pitchFamily="2" charset="0"/>
              </a:rPr>
              <a:t>Gabbling and pushing, the crowd drew back. Some laid palm fronds on the dusty road. Whoever was coming, he had to be really important.</a:t>
            </a:r>
            <a:endParaRPr lang="en-GB" altLang="en-US" sz="1600" dirty="0">
              <a:solidFill>
                <a:schemeClr val="bg1"/>
              </a:solidFill>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267" name="Rectangle 5"/>
          <p:cNvSpPr>
            <a:spLocks noChangeArrowheads="1"/>
          </p:cNvSpPr>
          <p:nvPr/>
        </p:nvSpPr>
        <p:spPr bwMode="auto">
          <a:xfrm>
            <a:off x="8384062" y="404578"/>
            <a:ext cx="5857230" cy="114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latin typeface="Twinkl" pitchFamily="2" charset="0"/>
              </a:rPr>
              <a:t>Then, we saw him: a man riding on a donkey. He didn’t look rich, powerful or special in any way, but all around, the crowd began to shout, “Blessed is the king! Peace in heaven!”</a:t>
            </a:r>
            <a:br>
              <a:rPr lang="en-GB" altLang="en-US" sz="1657" dirty="0">
                <a:latin typeface="Twinkl" pitchFamily="2" charset="0"/>
              </a:rPr>
            </a:br>
            <a:endParaRPr lang="en-GB" altLang="en-US" sz="1657" dirty="0">
              <a:latin typeface="Twinkl" pitchFamily="2" charset="0"/>
            </a:endParaRPr>
          </a:p>
        </p:txBody>
      </p:sp>
      <p:sp>
        <p:nvSpPr>
          <p:cNvPr id="7" name="Rectangle 4"/>
          <p:cNvSpPr>
            <a:spLocks noChangeArrowheads="1"/>
          </p:cNvSpPr>
          <p:nvPr/>
        </p:nvSpPr>
        <p:spPr bwMode="auto">
          <a:xfrm>
            <a:off x="8308804" y="1237195"/>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“Who is he?” said a voice, and answers flew from every side.</a:t>
            </a:r>
          </a:p>
        </p:txBody>
      </p:sp>
      <p:sp>
        <p:nvSpPr>
          <p:cNvPr id="9" name="Rectangle 4"/>
          <p:cNvSpPr>
            <a:spLocks noChangeArrowheads="1"/>
          </p:cNvSpPr>
          <p:nvPr/>
        </p:nvSpPr>
        <p:spPr bwMode="auto">
          <a:xfrm>
            <a:off x="8548085" y="1646128"/>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r"/>
            <a:r>
              <a:rPr lang="en-GB" altLang="en-US" sz="1600" dirty="0">
                <a:latin typeface="Twinkl" pitchFamily="2" charset="0"/>
              </a:rPr>
              <a:t>“He’s a teacher!”</a:t>
            </a:r>
          </a:p>
        </p:txBody>
      </p:sp>
      <p:sp>
        <p:nvSpPr>
          <p:cNvPr id="10" name="Rectangle 4"/>
          <p:cNvSpPr>
            <a:spLocks noChangeArrowheads="1"/>
          </p:cNvSpPr>
          <p:nvPr/>
        </p:nvSpPr>
        <p:spPr bwMode="auto">
          <a:xfrm>
            <a:off x="9234435" y="2248175"/>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“No, he’s a madman!”.</a:t>
            </a:r>
          </a:p>
        </p:txBody>
      </p:sp>
      <p:sp>
        <p:nvSpPr>
          <p:cNvPr id="11" name="Rectangle 4"/>
          <p:cNvSpPr>
            <a:spLocks noChangeArrowheads="1"/>
          </p:cNvSpPr>
          <p:nvPr/>
        </p:nvSpPr>
        <p:spPr bwMode="auto">
          <a:xfrm>
            <a:off x="8548085" y="2875622"/>
            <a:ext cx="5599423"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r"/>
            <a:r>
              <a:rPr lang="en-GB" altLang="en-US" sz="1600" dirty="0">
                <a:latin typeface="Twinkl" pitchFamily="2" charset="0"/>
              </a:rPr>
              <a:t>“Wherever he goes, he </a:t>
            </a:r>
            <a:r>
              <a:rPr lang="en-GB" altLang="en-US" sz="1600" dirty="0" err="1">
                <a:latin typeface="Twinkl" pitchFamily="2" charset="0"/>
              </a:rPr>
              <a:t>cures</a:t>
            </a:r>
            <a:r>
              <a:rPr lang="en-GB" altLang="en-US" sz="1600" dirty="0" err="1">
                <a:solidFill>
                  <a:schemeClr val="bg1"/>
                </a:solidFill>
                <a:latin typeface="Twinkl" pitchFamily="2" charset="0"/>
              </a:rPr>
              <a:t>s</a:t>
            </a:r>
            <a:r>
              <a:rPr lang="en-GB" altLang="en-US" sz="1600" dirty="0">
                <a:latin typeface="Twinkl" pitchFamily="2" charset="0"/>
              </a:rPr>
              <a:t> </a:t>
            </a:r>
          </a:p>
          <a:p>
            <a:pPr marL="80540" indent="-378836" algn="r"/>
            <a:r>
              <a:rPr lang="en-GB" altLang="en-US" sz="1600" dirty="0">
                <a:latin typeface="Twinkl" pitchFamily="2" charset="0"/>
              </a:rPr>
              <a:t>the sick, the deaf and the blind.”</a:t>
            </a:r>
          </a:p>
        </p:txBody>
      </p:sp>
      <p:sp>
        <p:nvSpPr>
          <p:cNvPr id="12" name="Rectangle 4"/>
          <p:cNvSpPr>
            <a:spLocks noChangeArrowheads="1"/>
          </p:cNvSpPr>
          <p:nvPr/>
        </p:nvSpPr>
        <p:spPr bwMode="auto">
          <a:xfrm>
            <a:off x="9234435" y="3771416"/>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“Wherever he goes, he angers people.”</a:t>
            </a:r>
          </a:p>
        </p:txBody>
      </p:sp>
      <p:sp>
        <p:nvSpPr>
          <p:cNvPr id="13" name="Rectangle 4"/>
          <p:cNvSpPr>
            <a:spLocks noChangeArrowheads="1"/>
          </p:cNvSpPr>
          <p:nvPr/>
        </p:nvSpPr>
        <p:spPr bwMode="auto">
          <a:xfrm>
            <a:off x="8548085" y="4411368"/>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r"/>
            <a:r>
              <a:rPr lang="en-GB" altLang="en-US" sz="1600" dirty="0">
                <a:latin typeface="Twinkl" pitchFamily="2" charset="0"/>
              </a:rPr>
              <a:t>“He’s the Messiah – the Son of God.”</a:t>
            </a:r>
          </a:p>
        </p:txBody>
      </p:sp>
      <p:sp>
        <p:nvSpPr>
          <p:cNvPr id="14" name="Rectangle 4"/>
          <p:cNvSpPr>
            <a:spLocks noChangeArrowheads="1"/>
          </p:cNvSpPr>
          <p:nvPr/>
        </p:nvSpPr>
        <p:spPr bwMode="auto">
          <a:xfrm>
            <a:off x="9234435" y="5099614"/>
            <a:ext cx="5599423" cy="847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“Look, he’s going into the temple. </a:t>
            </a:r>
          </a:p>
          <a:p>
            <a:pPr marL="80540" indent="-378836"/>
            <a:r>
              <a:rPr lang="en-GB" altLang="en-US" sz="1600" dirty="0">
                <a:latin typeface="Twinkl" pitchFamily="2" charset="0"/>
              </a:rPr>
              <a:t> Let’s hear what he has to say.” </a:t>
            </a:r>
          </a:p>
          <a:p>
            <a:pPr marL="80540" indent="-378836"/>
            <a:endParaRPr lang="en-GB" altLang="en-US" sz="1300" dirty="0">
              <a:latin typeface="Twinkl" pitchFamily="2" charset="0"/>
            </a:endParaRPr>
          </a:p>
        </p:txBody>
      </p:sp>
      <p:sp>
        <p:nvSpPr>
          <p:cNvPr id="16" name="Rectangle 5"/>
          <p:cNvSpPr>
            <a:spLocks noChangeArrowheads="1"/>
          </p:cNvSpPr>
          <p:nvPr/>
        </p:nvSpPr>
        <p:spPr bwMode="auto">
          <a:xfrm>
            <a:off x="9234435" y="6029263"/>
            <a:ext cx="4829228" cy="164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Some doubted him, some were devoted to him, but everyone swept eagerly into the temple. Little did anyone know that at that very moment, a few streets away, a plot was brewing – a plot against Jesus. </a:t>
            </a:r>
          </a:p>
          <a:p>
            <a:br>
              <a:rPr lang="en-GB" altLang="en-US" sz="1657" dirty="0">
                <a:latin typeface="Twinkl" pitchFamily="2" charset="0"/>
              </a:rPr>
            </a:br>
            <a:endParaRPr lang="en-GB" altLang="en-US" sz="1657" dirty="0">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1343477" y="1293812"/>
            <a:ext cx="4620237" cy="1386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While the crowd heard Jesus preach, the High Priest Caiaphas met with all the elders of the Jewish temple. They had gathered at his palace to discuss how they could arrest Jesus – arrest him and kill him.</a:t>
            </a:r>
            <a:endParaRPr lang="en-GB" altLang="en-US" sz="2000" dirty="0">
              <a:solidFill>
                <a:schemeClr val="bg1"/>
              </a:solidFill>
              <a:latin typeface="Twinkl" pitchFamily="2" charset="0"/>
            </a:endParaRPr>
          </a:p>
        </p:txBody>
      </p:sp>
      <p:sp>
        <p:nvSpPr>
          <p:cNvPr id="10" name="Rectangle 4"/>
          <p:cNvSpPr>
            <a:spLocks noChangeArrowheads="1"/>
          </p:cNvSpPr>
          <p:nvPr/>
        </p:nvSpPr>
        <p:spPr bwMode="auto">
          <a:xfrm>
            <a:off x="1278295" y="2639231"/>
            <a:ext cx="4685420" cy="16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“That young upstart! Who does he think he is?”</a:t>
            </a:r>
          </a:p>
          <a:p>
            <a:pPr marL="80540" indent="-378836"/>
            <a:endParaRPr lang="en-GB" altLang="en-US" sz="1600" dirty="0">
              <a:latin typeface="Twinkl" pitchFamily="2" charset="0"/>
            </a:endParaRPr>
          </a:p>
          <a:p>
            <a:pPr marL="80540" indent="-378836"/>
            <a:r>
              <a:rPr lang="en-GB" altLang="en-US" sz="1600" dirty="0">
                <a:latin typeface="Twinkl" pitchFamily="2" charset="0"/>
              </a:rPr>
              <a:t>“He says that he’s the Son of God!”</a:t>
            </a:r>
          </a:p>
          <a:p>
            <a:pPr marL="80540" indent="-378836"/>
            <a:endParaRPr lang="en-GB" altLang="en-US" sz="1600" dirty="0">
              <a:latin typeface="Twinkl" pitchFamily="2" charset="0"/>
            </a:endParaRPr>
          </a:p>
          <a:p>
            <a:pPr marL="80540" indent="-378836"/>
            <a:r>
              <a:rPr lang="en-GB" altLang="en-US" sz="1600" dirty="0">
                <a:latin typeface="Twinkl" pitchFamily="2" charset="0"/>
              </a:rPr>
              <a:t>“He must be dealt with before he turns the people against us.”</a:t>
            </a:r>
          </a:p>
        </p:txBody>
      </p:sp>
      <p:sp>
        <p:nvSpPr>
          <p:cNvPr id="11" name="Rectangle 5"/>
          <p:cNvSpPr>
            <a:spLocks noChangeArrowheads="1"/>
          </p:cNvSpPr>
          <p:nvPr/>
        </p:nvSpPr>
        <p:spPr bwMode="auto">
          <a:xfrm>
            <a:off x="1343477" y="4256993"/>
            <a:ext cx="4620237" cy="281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Caiaphas called for order. “The people are listening to this man, and soon, they will stop listening to us. I have been High Priest too long to let this commoner steal my power. If we condemn Jesus publicly, the crowd will turn on him. But first, we must find him when he is alone.”</a:t>
            </a:r>
          </a:p>
          <a:p>
            <a:pPr algn="just"/>
            <a:endParaRPr lang="en-GB" altLang="en-US" sz="1600" dirty="0">
              <a:latin typeface="Twinkl" pitchFamily="2" charset="0"/>
            </a:endParaRPr>
          </a:p>
          <a:p>
            <a:pPr algn="just"/>
            <a:r>
              <a:rPr lang="en-GB" altLang="en-US" sz="1600" dirty="0">
                <a:latin typeface="Twinkl" pitchFamily="2" charset="0"/>
              </a:rPr>
              <a:t>That’s when a man arrived at their gathering. His name was Judas Iscariot, and he was one of Jesus’ disciples. </a:t>
            </a:r>
          </a:p>
          <a:p>
            <a:endParaRPr lang="en-GB" altLang="en-US" sz="1300" dirty="0">
              <a:latin typeface="Twinkl" pitchFamily="2" charset="0"/>
            </a:endParaRPr>
          </a:p>
        </p:txBody>
      </p:sp>
      <p:sp>
        <p:nvSpPr>
          <p:cNvPr id="13" name="Rectangle 4"/>
          <p:cNvSpPr>
            <a:spLocks noChangeArrowheads="1"/>
          </p:cNvSpPr>
          <p:nvPr/>
        </p:nvSpPr>
        <p:spPr bwMode="auto">
          <a:xfrm>
            <a:off x="1343478" y="7588433"/>
            <a:ext cx="4620236"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latin typeface="Twinkl" pitchFamily="2" charset="0"/>
              </a:rPr>
              <a:t>Caiaphas counted out thirty silver pieces into Judas’ palm.</a:t>
            </a:r>
          </a:p>
        </p:txBody>
      </p:sp>
      <p:sp>
        <p:nvSpPr>
          <p:cNvPr id="9" name="Rectangle 4"/>
          <p:cNvSpPr>
            <a:spLocks noChangeArrowheads="1"/>
          </p:cNvSpPr>
          <p:nvPr/>
        </p:nvSpPr>
        <p:spPr bwMode="auto">
          <a:xfrm>
            <a:off x="1278294" y="6927008"/>
            <a:ext cx="4685420"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“What will you give me if I agree to betray Jesus?” asked Judas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755481" y="386201"/>
            <a:ext cx="6011078" cy="287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Soon afterwards, Jesus sat with his followers in a house in the city as they ate their Passover meal. He shared bread and wine with the disciples, saying, “This bread is my body and this wine is my blood.”</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Then, he looked around at the twelve men who travelled with him wherever he went and said, “Soon, you will all leave me.”</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Shocked, the disciples insisted that it wasn’t so. None was surer than Peter. </a:t>
            </a:r>
          </a:p>
          <a:p>
            <a:endParaRPr lang="en-GB" altLang="en-US" sz="1657" dirty="0">
              <a:solidFill>
                <a:schemeClr val="bg1"/>
              </a:solidFill>
              <a:latin typeface="Twinkl" pitchFamily="2" charset="0"/>
            </a:endParaRPr>
          </a:p>
        </p:txBody>
      </p:sp>
      <p:sp>
        <p:nvSpPr>
          <p:cNvPr id="8" name="Rectangle 4"/>
          <p:cNvSpPr>
            <a:spLocks noChangeArrowheads="1"/>
          </p:cNvSpPr>
          <p:nvPr/>
        </p:nvSpPr>
        <p:spPr bwMode="auto">
          <a:xfrm>
            <a:off x="690476" y="3057783"/>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solidFill>
                  <a:schemeClr val="bg1"/>
                </a:solidFill>
                <a:latin typeface="Twinkl" pitchFamily="2" charset="0"/>
              </a:rPr>
              <a:t>“My Lord, I never would!”</a:t>
            </a:r>
          </a:p>
        </p:txBody>
      </p:sp>
      <p:sp>
        <p:nvSpPr>
          <p:cNvPr id="9" name="Rectangle 4"/>
          <p:cNvSpPr>
            <a:spLocks noChangeArrowheads="1"/>
          </p:cNvSpPr>
          <p:nvPr/>
        </p:nvSpPr>
        <p:spPr bwMode="auto">
          <a:xfrm>
            <a:off x="7684150" y="386201"/>
            <a:ext cx="6323782" cy="113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just"/>
            <a:r>
              <a:rPr lang="en-GB" altLang="en-US" sz="1600" dirty="0">
                <a:solidFill>
                  <a:schemeClr val="bg1"/>
                </a:solidFill>
                <a:latin typeface="Twinkl" pitchFamily="2" charset="0"/>
              </a:rPr>
              <a:t>“Peter,” said Jesus kindly, “you will deny me three times before the rooster crows for morning.” As Peter sat speechless, Jesus continued. “What’s more, one person here will be my betrayer. This is the last supper that I will share with you, for tomorrow I will die.”</a:t>
            </a:r>
          </a:p>
        </p:txBody>
      </p:sp>
      <p:sp>
        <p:nvSpPr>
          <p:cNvPr id="11" name="Rectangle 5"/>
          <p:cNvSpPr>
            <a:spLocks noChangeArrowheads="1"/>
          </p:cNvSpPr>
          <p:nvPr/>
        </p:nvSpPr>
        <p:spPr bwMode="auto">
          <a:xfrm>
            <a:off x="7754489" y="1501027"/>
            <a:ext cx="6481187" cy="188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solidFill>
                  <a:schemeClr val="bg1"/>
                </a:solidFill>
                <a:latin typeface="Twinkl" pitchFamily="2" charset="0"/>
              </a:rPr>
              <a:t>The disciples fell silent.</a:t>
            </a:r>
          </a:p>
          <a:p>
            <a:endParaRPr lang="en-GB" altLang="en-US" sz="1600" dirty="0">
              <a:solidFill>
                <a:schemeClr val="bg1"/>
              </a:solidFill>
              <a:latin typeface="Twinkl" pitchFamily="2" charset="0"/>
            </a:endParaRPr>
          </a:p>
          <a:p>
            <a:r>
              <a:rPr lang="en-GB" altLang="en-US" sz="1600" dirty="0">
                <a:solidFill>
                  <a:schemeClr val="bg1"/>
                </a:solidFill>
                <a:latin typeface="Twinkl" pitchFamily="2" charset="0"/>
              </a:rPr>
              <a:t>  Then, Jesus said, “But after that, I shall rise and go north, to Galilee.</a:t>
            </a:r>
          </a:p>
          <a:p>
            <a:r>
              <a:rPr lang="en-GB" altLang="en-US" sz="1600" dirty="0">
                <a:solidFill>
                  <a:schemeClr val="bg1"/>
                </a:solidFill>
                <a:latin typeface="Twinkl" pitchFamily="2" charset="0"/>
              </a:rPr>
              <a:t>   Meet me there.”</a:t>
            </a:r>
          </a:p>
          <a:p>
            <a:r>
              <a:rPr lang="en-GB" altLang="en-US" sz="1600" dirty="0">
                <a:solidFill>
                  <a:schemeClr val="bg1"/>
                </a:solidFill>
                <a:latin typeface="Twinkl" pitchFamily="2" charset="0"/>
              </a:rPr>
              <a:t>  </a:t>
            </a:r>
          </a:p>
          <a:p>
            <a:r>
              <a:rPr lang="en-GB" altLang="en-US" sz="1600" dirty="0">
                <a:solidFill>
                  <a:schemeClr val="bg1"/>
                </a:solidFill>
                <a:latin typeface="Twinkl" pitchFamily="2" charset="0"/>
              </a:rPr>
              <a:t>    Just imagine the looks on the disciples’ faces then!</a:t>
            </a:r>
            <a:br>
              <a:rPr lang="en-GB" altLang="en-US" sz="1657" dirty="0">
                <a:latin typeface="Twinkl" pitchFamily="2" charset="0"/>
              </a:rPr>
            </a:br>
            <a:endParaRPr lang="en-GB" altLang="en-US" sz="1657" dirty="0">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1290337" y="1836623"/>
            <a:ext cx="4681659" cy="212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After supper, Jesus went to the Garden of Gethsemane to pray. That night, the air of Jerusalem hung still and heavy with the scent of almond blossom. The olive trees stood guard like gnarled sentinels.</a:t>
            </a:r>
          </a:p>
          <a:p>
            <a:pPr algn="just"/>
            <a:endParaRPr lang="en-GB" altLang="en-US" sz="1600" dirty="0">
              <a:latin typeface="Twinkl" pitchFamily="2" charset="0"/>
            </a:endParaRPr>
          </a:p>
          <a:p>
            <a:pPr algn="just"/>
            <a:r>
              <a:rPr lang="en-GB" altLang="en-US" sz="1600" dirty="0">
                <a:latin typeface="Twinkl" pitchFamily="2" charset="0"/>
              </a:rPr>
              <a:t>Though he had seemed calm at supper, Jesus was troubled. </a:t>
            </a:r>
          </a:p>
        </p:txBody>
      </p:sp>
      <p:sp>
        <p:nvSpPr>
          <p:cNvPr id="10" name="Rectangle 4"/>
          <p:cNvSpPr>
            <a:spLocks noChangeArrowheads="1"/>
          </p:cNvSpPr>
          <p:nvPr/>
        </p:nvSpPr>
        <p:spPr bwMode="auto">
          <a:xfrm>
            <a:off x="1225154" y="4027832"/>
            <a:ext cx="4746842"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“Please, watch over me,” he told his companions as he knelt to pray.</a:t>
            </a:r>
          </a:p>
        </p:txBody>
      </p:sp>
      <p:sp>
        <p:nvSpPr>
          <p:cNvPr id="11" name="Rectangle 5"/>
          <p:cNvSpPr>
            <a:spLocks noChangeArrowheads="1"/>
          </p:cNvSpPr>
          <p:nvPr/>
        </p:nvSpPr>
        <p:spPr bwMode="auto">
          <a:xfrm>
            <a:off x="1290337" y="4713928"/>
            <a:ext cx="4681659" cy="16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Some say he prayed so earnestly that an angel appeared to him and blessed him with strength for the trials ahead. He prayed so feverishly that sweat poured down his face. He prayed for so long that when he returned to his disciples, they were sleeping.</a:t>
            </a:r>
          </a:p>
        </p:txBody>
      </p:sp>
      <p:sp>
        <p:nvSpPr>
          <p:cNvPr id="12" name="Rectangle 4"/>
          <p:cNvSpPr>
            <a:spLocks noChangeArrowheads="1"/>
          </p:cNvSpPr>
          <p:nvPr/>
        </p:nvSpPr>
        <p:spPr bwMode="auto">
          <a:xfrm>
            <a:off x="1225155" y="6396244"/>
            <a:ext cx="4746842" cy="113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just"/>
            <a:r>
              <a:rPr lang="en-GB" altLang="en-US" sz="1600" dirty="0">
                <a:latin typeface="Twinkl" pitchFamily="2" charset="0"/>
              </a:rPr>
              <a:t>“Wake up!” he commanded. But at that moment, the darkness of evening was dispersed by golden light, which flooded into the garden and bounded from tree to tree.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798513" y="917575"/>
            <a:ext cx="4833165" cy="286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Priests and soldiers crowded into the garden, waving torches and clubs. As Jesus turned to face the light, Judas stepped forwards from among them and greeted him with a kiss on the cheek.</a:t>
            </a:r>
          </a:p>
          <a:p>
            <a:pPr algn="just"/>
            <a:endParaRPr lang="en-GB" altLang="en-US" sz="1600" dirty="0">
              <a:latin typeface="Twinkl" pitchFamily="2" charset="0"/>
            </a:endParaRPr>
          </a:p>
          <a:p>
            <a:pPr algn="just"/>
            <a:r>
              <a:rPr lang="en-GB" altLang="en-US" sz="1600" dirty="0">
                <a:latin typeface="Twinkl" pitchFamily="2" charset="0"/>
              </a:rPr>
              <a:t>This was the signal that the soldiers had been waiting for. With a roar, they surged forward, seized Jesus and marched him from the garden.</a:t>
            </a:r>
          </a:p>
          <a:p>
            <a:pPr algn="just"/>
            <a:endParaRPr lang="en-GB" altLang="en-US" sz="1600" dirty="0">
              <a:latin typeface="Twinkl" pitchFamily="2" charset="0"/>
            </a:endParaRPr>
          </a:p>
          <a:p>
            <a:pPr algn="just"/>
            <a:r>
              <a:rPr lang="en-GB" altLang="en-US" sz="1600" dirty="0">
                <a:latin typeface="Twinkl" pitchFamily="2" charset="0"/>
              </a:rPr>
              <a:t>As Jesus was led away, the disciples fled into the darkness.</a:t>
            </a:r>
            <a:endParaRPr lang="en-GB" altLang="en-US" sz="2000" dirty="0">
              <a:solidFill>
                <a:schemeClr val="bg1"/>
              </a:solidFill>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764-a-christmas-collar-story-powerpoint-english [Compatibility Mode]" id="{A9B69A0B-2A99-4A85-B835-0BFC88B9594C}" vid="{7091B1B5-EA23-4905-99AA-7A80435FA3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Picture Book Powerpoint</Template>
  <TotalTime>242</TotalTime>
  <Words>2119</Words>
  <Application>Microsoft Macintosh PowerPoint</Application>
  <PresentationFormat>Custom</PresentationFormat>
  <Paragraphs>124</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Arial</vt:lpstr>
      <vt:lpstr>Twinkl</vt:lpstr>
      <vt:lpstr>Twinkl SemiBold</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Sana Mehmood</dc:creator>
  <cp:lastModifiedBy>Microsoft Office User</cp:lastModifiedBy>
  <cp:revision>32</cp:revision>
  <dcterms:created xsi:type="dcterms:W3CDTF">2019-03-28T10:56:20Z</dcterms:created>
  <dcterms:modified xsi:type="dcterms:W3CDTF">2020-04-05T20:39:48Z</dcterms:modified>
</cp:coreProperties>
</file>