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CC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3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83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7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9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5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1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9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1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9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810B5-CB0C-497C-8FF2-588BE1A365B9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68490-276D-40DD-8477-37F095025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0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9983" y="2182505"/>
            <a:ext cx="79640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Acrostic poems</a:t>
            </a:r>
            <a:endParaRPr lang="en-US" sz="9600" b="1" cap="none" spc="0" dirty="0">
              <a:ln w="11430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75608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SassoonPrimaryInfant" pitchFamily="2" charset="0"/>
              </a:rPr>
              <a:t>What is an acrostic poem? 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40304"/>
            <a:ext cx="8352928" cy="1077218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assoonPrimaryInfant" pitchFamily="2" charset="0"/>
              </a:rPr>
              <a:t>An acrostic poem uses the letters in a topic word to begin each line of the poem</a:t>
            </a:r>
            <a:endParaRPr lang="en-GB" sz="3200" b="1" dirty="0"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9660" y="2455530"/>
            <a:ext cx="2904340" cy="30469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SassoonPrimaryInfant" pitchFamily="2" charset="0"/>
              </a:rPr>
              <a:t>All the lines of the poem must be about the topic word which runs down the side </a:t>
            </a:r>
            <a:endParaRPr lang="en-GB" sz="3200" b="1" dirty="0">
              <a:latin typeface="SassoonPrimaryInfa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7320" y="2795515"/>
            <a:ext cx="308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Infant" pitchFamily="2" charset="0"/>
              </a:rPr>
              <a:t>hines  brightly </a:t>
            </a:r>
            <a:endParaRPr lang="en-GB" sz="2400" b="1" dirty="0">
              <a:latin typeface="SassoonPrimaryInfa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6950" y="342900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Infant" pitchFamily="2" charset="0"/>
              </a:rPr>
              <a:t>p in the sky</a:t>
            </a:r>
            <a:endParaRPr lang="en-GB" sz="2400" b="1" dirty="0">
              <a:latin typeface="SassoonPrimaryInfa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6950" y="3993669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SassoonPrimaryInfant" pitchFamily="2" charset="0"/>
              </a:rPr>
              <a:t>ice and warm on my skin </a:t>
            </a:r>
            <a:endParaRPr lang="en-GB" sz="2400" b="1" dirty="0">
              <a:latin typeface="SassoonPrimaryInfa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8477" y="2505670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9784" y="3070339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8477" y="3633078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539552" y="4455334"/>
            <a:ext cx="4698924" cy="2402666"/>
          </a:xfrm>
          <a:prstGeom prst="downArrow">
            <a:avLst/>
          </a:prstGeom>
          <a:solidFill>
            <a:srgbClr val="00FF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7990" y="5038716"/>
            <a:ext cx="22866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SassoonPrimaryInfant" pitchFamily="2" charset="0"/>
              </a:rPr>
              <a:t>This poem about the sun uses the letters in the word SUN to begin each line</a:t>
            </a:r>
            <a:endParaRPr lang="en-GB" sz="2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9" grpId="0"/>
      <p:bldP spid="10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3225853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2294039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1412776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3225853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2336106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6016" y="1508294"/>
            <a:ext cx="327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488" y="164770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latin typeface="SassoonPrimaryInfant" pitchFamily="2" charset="0"/>
              </a:rPr>
              <a:t>uddly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6703" y="2474605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latin typeface="SassoonPrimaryInfant" pitchFamily="2" charset="0"/>
              </a:rPr>
              <a:t>crobatic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5635" y="336435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SassoonPrimaryInfant" pitchFamily="2" charset="0"/>
              </a:rPr>
              <a:t>ail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3864" y="1689775"/>
            <a:ext cx="359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latin typeface="SassoonPrimaryInfant" pitchFamily="2" charset="0"/>
              </a:rPr>
              <a:t>ogs</a:t>
            </a:r>
            <a:r>
              <a:rPr lang="en-GB" sz="3600" b="1" dirty="0" smtClean="0">
                <a:latin typeface="SassoonPrimaryInfant" pitchFamily="2" charset="0"/>
              </a:rPr>
              <a:t> are caring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3864" y="2487188"/>
            <a:ext cx="410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latin typeface="SassoonPrimaryInfant" pitchFamily="2" charset="0"/>
              </a:rPr>
              <a:t>bedient</a:t>
            </a:r>
            <a:r>
              <a:rPr lang="en-GB" sz="3600" b="1" dirty="0">
                <a:latin typeface="SassoonPrimaryInfant" pitchFamily="2" charset="0"/>
              </a:rPr>
              <a:t> </a:t>
            </a:r>
            <a:r>
              <a:rPr lang="en-GB" sz="3600" b="1" dirty="0" smtClean="0">
                <a:latin typeface="SassoonPrimaryInfant" pitchFamily="2" charset="0"/>
              </a:rPr>
              <a:t>and clever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37681" y="3364352"/>
            <a:ext cx="359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 smtClean="0">
                <a:latin typeface="SassoonPrimaryInfant" pitchFamily="2" charset="0"/>
              </a:rPr>
              <a:t>entle</a:t>
            </a:r>
            <a:r>
              <a:rPr lang="en-GB" sz="3600" b="1" dirty="0" smtClean="0">
                <a:latin typeface="SassoonPrimaryInfant" pitchFamily="2" charset="0"/>
              </a:rPr>
              <a:t>, soft pets </a:t>
            </a:r>
            <a:endParaRPr lang="en-GB" sz="3600" b="1" dirty="0">
              <a:latin typeface="SassoonPrimaryInfant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1864" y="123299"/>
            <a:ext cx="7308304" cy="1384995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SassoonPrimaryInfant" pitchFamily="2" charset="0"/>
              </a:rPr>
              <a:t>Acrostic poems can be written using just one word on each line or by using phrases and whole sentences. </a:t>
            </a:r>
            <a:endParaRPr lang="en-GB" sz="2800" b="1" dirty="0">
              <a:latin typeface="SassoonPrimaryInfant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107504" y="4133159"/>
            <a:ext cx="4030419" cy="2547200"/>
          </a:xfrm>
          <a:prstGeom prst="downArrow">
            <a:avLst>
              <a:gd name="adj1" fmla="val 50000"/>
              <a:gd name="adj2" fmla="val 49388"/>
            </a:avLst>
          </a:prstGeom>
          <a:solidFill>
            <a:srgbClr val="00FF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10800000">
            <a:off x="5037681" y="4205426"/>
            <a:ext cx="4008724" cy="2402666"/>
          </a:xfrm>
          <a:prstGeom prst="downArrow">
            <a:avLst/>
          </a:prstGeom>
          <a:solidFill>
            <a:srgbClr val="00FF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3729" y="4786777"/>
            <a:ext cx="1997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SassoonPrimaryInfant" pitchFamily="2" charset="0"/>
              </a:rPr>
              <a:t>This poem uses just one word on each line to describe a cat</a:t>
            </a:r>
            <a:endParaRPr lang="en-GB" sz="2000" b="1" dirty="0">
              <a:latin typeface="SassoonPrimaryInfant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3059" y="4941168"/>
            <a:ext cx="1997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SassoonPrimaryInfant" pitchFamily="2" charset="0"/>
              </a:rPr>
              <a:t>This poem uses phrases on each line to describe a dog</a:t>
            </a:r>
            <a:endParaRPr lang="en-GB" sz="20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3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899592" y="620688"/>
            <a:ext cx="7128792" cy="5472608"/>
          </a:xfrm>
          <a:prstGeom prst="star6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267744" y="220283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Write an acrostic poem about </a:t>
            </a:r>
            <a:r>
              <a:rPr lang="en-GB" sz="4800" b="1" dirty="0" smtClean="0"/>
              <a:t>a being on Safari! </a:t>
            </a:r>
            <a:endParaRPr lang="en-GB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526" y="332656"/>
            <a:ext cx="3974410" cy="830997"/>
          </a:xfrm>
          <a:prstGeom prst="rect">
            <a:avLst/>
          </a:prstGeom>
          <a:solidFill>
            <a:srgbClr val="FF66CC"/>
          </a:solidFill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SassoonPrimaryInfant" pitchFamily="2" charset="0"/>
              </a:rPr>
              <a:t>Today’s task </a:t>
            </a:r>
            <a:endParaRPr lang="en-GB" sz="4800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7992888" cy="304698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SassoonPrimaryInfant" pitchFamily="2" charset="0"/>
              </a:rPr>
              <a:t>Think of as many words as you can to describe </a:t>
            </a:r>
            <a:r>
              <a:rPr lang="en-GB" sz="3200" b="1" dirty="0" smtClean="0">
                <a:latin typeface="SassoonPrimaryInfant" pitchFamily="2" charset="0"/>
              </a:rPr>
              <a:t>being on Safari</a:t>
            </a:r>
            <a:endParaRPr lang="en-GB" sz="3200" b="1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SassoonPrimaryInfant" pitchFamily="2" charset="0"/>
              </a:rPr>
              <a:t>Choose </a:t>
            </a:r>
            <a:r>
              <a:rPr lang="en-GB" sz="3200" b="1" dirty="0" smtClean="0">
                <a:latin typeface="SassoonPrimaryInfant" pitchFamily="2" charset="0"/>
              </a:rPr>
              <a:t>the words you are going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SassoonPrimaryInfant" pitchFamily="2" charset="0"/>
              </a:rPr>
              <a:t>Write your acrostic poem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 smtClean="0">
                <a:latin typeface="SassoonPrimaryInfant" pitchFamily="2" charset="0"/>
              </a:rPr>
              <a:t>Use your </a:t>
            </a:r>
            <a:r>
              <a:rPr lang="en-GB" sz="3200" b="1" dirty="0" smtClean="0">
                <a:latin typeface="SassoonPrimaryInfant" pitchFamily="2" charset="0"/>
              </a:rPr>
              <a:t>phonics sounds to </a:t>
            </a:r>
            <a:r>
              <a:rPr lang="en-GB" sz="3200" b="1" dirty="0" smtClean="0">
                <a:latin typeface="SassoonPrimaryInfant" pitchFamily="2" charset="0"/>
              </a:rPr>
              <a:t>help you with the spellings</a:t>
            </a:r>
            <a:endParaRPr lang="en-GB" sz="3200" b="1" dirty="0">
              <a:latin typeface="SassoonPrimaryInfant" pitchFamily="2" charset="0"/>
            </a:endParaRPr>
          </a:p>
        </p:txBody>
      </p:sp>
      <p:cxnSp>
        <p:nvCxnSpPr>
          <p:cNvPr id="4" name="Elbow Connector 3"/>
          <p:cNvCxnSpPr/>
          <p:nvPr/>
        </p:nvCxnSpPr>
        <p:spPr>
          <a:xfrm>
            <a:off x="755576" y="260648"/>
            <a:ext cx="2232248" cy="864096"/>
          </a:xfrm>
          <a:prstGeom prst="bentConnector3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1871700" y="1124744"/>
            <a:ext cx="2268252" cy="720080"/>
          </a:xfrm>
          <a:prstGeom prst="bentConnector3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9792" y="77950"/>
            <a:ext cx="576064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SassoonPrimaryInfant" pitchFamily="2" charset="0"/>
              </a:rPr>
              <a:t>Steps to success </a:t>
            </a:r>
            <a:endParaRPr lang="en-GB" sz="5400" b="1" dirty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99" y="593048"/>
            <a:ext cx="165618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assoonPrimaryInfant" pitchFamily="2" charset="0"/>
              </a:rPr>
              <a:t>blue, yellow, orange groups </a:t>
            </a:r>
            <a:endParaRPr lang="en-GB" b="1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Addingham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Greenaway</dc:creator>
  <cp:lastModifiedBy>E Hamilton</cp:lastModifiedBy>
  <cp:revision>9</cp:revision>
  <dcterms:created xsi:type="dcterms:W3CDTF">2014-05-05T12:02:40Z</dcterms:created>
  <dcterms:modified xsi:type="dcterms:W3CDTF">2020-05-07T08:48:41Z</dcterms:modified>
</cp:coreProperties>
</file>